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705" r:id="rId8"/>
    <p:sldMasterId id="2147483761" r:id="rId9"/>
    <p:sldMasterId id="2147483774" r:id="rId10"/>
    <p:sldMasterId id="2147483794" r:id="rId11"/>
    <p:sldMasterId id="2147483849" r:id="rId12"/>
  </p:sldMasterIdLst>
  <p:notesMasterIdLst>
    <p:notesMasterId r:id="rId31"/>
  </p:notesMasterIdLst>
  <p:sldIdLst>
    <p:sldId id="262" r:id="rId13"/>
    <p:sldId id="2147473272" r:id="rId14"/>
    <p:sldId id="257" r:id="rId15"/>
    <p:sldId id="2147473326" r:id="rId16"/>
    <p:sldId id="2147473023" r:id="rId17"/>
    <p:sldId id="5507" r:id="rId18"/>
    <p:sldId id="5510" r:id="rId19"/>
    <p:sldId id="2147473029" r:id="rId20"/>
    <p:sldId id="2147473028" r:id="rId21"/>
    <p:sldId id="2147473328" r:id="rId22"/>
    <p:sldId id="2147473031" r:id="rId23"/>
    <p:sldId id="2147473327" r:id="rId24"/>
    <p:sldId id="2147473026" r:id="rId25"/>
    <p:sldId id="2147473014" r:id="rId26"/>
    <p:sldId id="2147473030" r:id="rId27"/>
    <p:sldId id="258" r:id="rId28"/>
    <p:sldId id="2147473008" r:id="rId29"/>
    <p:sldId id="2147473010" r:id="rId30"/>
  </p:sldIdLst>
  <p:sldSz cx="12192000" cy="6858000"/>
  <p:notesSz cx="6724650" cy="9774238"/>
  <p:defaultTextStyle>
    <a:defPPr>
      <a:defRPr lang="nb-NO"/>
    </a:defPPr>
    <a:lvl1pPr marL="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332C0-9733-44B4-9051-8E88E7401345}" v="84" dt="2025-02-26T13:40:19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4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B51E7-7662-4B14-8DED-3DA5AE580335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362A7-E50D-45AA-A253-611929FAE3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45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F7B5F-4E67-7632-09BB-CFE773F18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3847FA0-43D8-677F-E269-C1C90B155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70CCCDB-4A0A-B3FA-6112-5C373B054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Trond først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F8EC72-9076-5521-AC76-A69AEDC17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86C0E-F748-8D49-B351-697F427CEC2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1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sv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4.sv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22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png"/><Relationship Id="rId5" Type="http://schemas.openxmlformats.org/officeDocument/2006/relationships/image" Target="../media/image46.svg"/><Relationship Id="rId4" Type="http://schemas.openxmlformats.org/officeDocument/2006/relationships/image" Target="../media/image22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4.sv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svg"/><Relationship Id="rId4" Type="http://schemas.openxmlformats.org/officeDocument/2006/relationships/image" Target="../media/image1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2.svg"/><Relationship Id="rId4" Type="http://schemas.openxmlformats.org/officeDocument/2006/relationships/image" Target="../media/image1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22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svg"/><Relationship Id="rId4" Type="http://schemas.openxmlformats.org/officeDocument/2006/relationships/image" Target="../media/image26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 dirty="0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20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03CD8-DC4B-1EAC-E4B7-A853F189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E363-3BBD-4F3E-A219-E3AFD6168B19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278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16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5" y="1685664"/>
            <a:ext cx="5429250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C98D431-42E3-2B10-E843-8AF6FEB52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3" name="Plassholder for bilde">
            <a:extLst>
              <a:ext uri="{FF2B5EF4-FFF2-40B4-BE49-F238E27FC236}">
                <a16:creationId xmlns:a16="http://schemas.microsoft.com/office/drawing/2014/main" id="{B90CC3CA-EC1A-E05D-5579-44FB6CFD99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2" name="NBF logo i plassholder">
            <a:extLst>
              <a:ext uri="{FF2B5EF4-FFF2-40B4-BE49-F238E27FC236}">
                <a16:creationId xmlns:a16="http://schemas.microsoft.com/office/drawing/2014/main" id="{8A9F5E9D-1170-15E6-74FF-5FC12340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1375" y="1685664"/>
            <a:ext cx="5429250" cy="330805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700209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6" y="1685664"/>
            <a:ext cx="5429248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37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1971285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76255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4" y="622039"/>
            <a:ext cx="1677029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1786254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C8E4B48-6CD9-B990-F583-653853A9C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9" name="Plassholder for bilde">
            <a:extLst>
              <a:ext uri="{FF2B5EF4-FFF2-40B4-BE49-F238E27FC236}">
                <a16:creationId xmlns:a16="http://schemas.microsoft.com/office/drawing/2014/main" id="{8305FA60-8D3A-7D94-0E8A-810069341F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  <p:sp>
        <p:nvSpPr>
          <p:cNvPr id="3" name="NHO logo i plassholder">
            <a:extLst>
              <a:ext uri="{FF2B5EF4-FFF2-40B4-BE49-F238E27FC236}">
                <a16:creationId xmlns:a16="http://schemas.microsoft.com/office/drawing/2014/main" id="{3503872F-2DCC-EFD8-4486-B33A565B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NBF logo i plassholder">
            <a:extLst>
              <a:ext uri="{FF2B5EF4-FFF2-40B4-BE49-F238E27FC236}">
                <a16:creationId xmlns:a16="http://schemas.microsoft.com/office/drawing/2014/main" id="{E898F031-B810-C5EB-EAF2-81B9DAD2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794" y="622039"/>
            <a:ext cx="1677029" cy="54553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39340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5" y="622039"/>
            <a:ext cx="1677027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3095422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C861-875D-2267-7BE3-63E326313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B11EE-3B4B-FCE1-DDF2-70B94539B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7187F-ECE4-E6BF-A013-05B2C440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39938-94E7-48A9-9B58-3173642E9BA7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69557-4C06-FA0E-8798-B37B69140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D3C52-4F40-4EA7-0EC4-6BC2DD0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7E83-AF08-45AF-9E16-8BDB1CAE33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799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449C176-7643-FE93-96C1-913553EF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649-5662-4212-8C96-FBFC0864904E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395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07798E-60BD-8D47-99B1-98B585E3F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E1B59A3-9A36-B14A-8588-1C95FD1D9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5E85C1-ECF7-2E47-A662-3A345F77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381EF4-398D-A043-B4C9-A3A2F985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D4E759-2015-664B-B941-17BB6682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05793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4D8A1-6D7D-2D42-A1CA-D5280B09F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361DAE-C732-9E4B-A803-D32D58A8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D5C5F6-2A34-5E47-A648-6CCF466CF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204F05-2E75-7C46-ACFD-307EEFF40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78D700-00AD-9343-A7B4-1C1D79A0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13973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5EC78B-9734-8043-AA34-41725132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0151E6-E543-F945-B02E-858A7B1DE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280F13-6033-A54F-A418-4F255ED4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75875-A679-D240-ADCC-59435B63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410338-9EAD-1644-863C-D0CF00CF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52813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0ED412-4A3F-F44A-91FF-666D8643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DBA613-48A7-FA41-A84F-3ECE1063D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36D7DC-868E-7A47-9E31-DDFF18A66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5E4ADC-31E0-AC4D-94EE-4C70F6457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C22A3FB-DE91-524A-AF0D-DFF60573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9FE36F-8E9D-6E49-AD6A-003FF5A4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08684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55555B-D7DE-7F48-89A3-97498FF8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A093D17-2618-1C43-BA3E-2555C988F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F60A07F-D8F9-104A-BD15-7DCBEF12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B7730AB-BC7D-544D-8ACC-00510257A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03372DF-09D5-4A4E-AD1C-692D951C2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3826703-931E-024B-A980-F2CD808D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EA3428B-6263-414D-B10A-20066BB0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70D5EF5-EB30-5D40-99C5-675C1869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5605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291F61-4533-4948-B3BD-051FB958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B5207F-BD10-824F-88AD-5D7184DE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48C7739-B722-1841-8F3C-3CB88BC1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5E5AEC-8859-4B4F-A796-76948CF1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8839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89860FA-22FC-5041-ACE0-30219D09A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9E6C264-0E17-BF45-8777-0CD72A46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B3D4E6-9C27-C944-B1C6-0BC57FB9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4085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3AE7E4-B437-E241-81A9-328E72B7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23180B-123F-7240-9478-DEC671CB6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DC6DB75-559A-884E-A33D-A28B6DB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997B81-F8D9-024F-BB8F-F63DFB30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A651854-8137-264C-99DD-913BD2EF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22BB109-9B04-C44A-9A90-12EDD064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2881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357165-8EED-F144-B6A3-9E9DCC951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B8B5D63-BABA-514C-8D98-FC95BC6CC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25583C5-5391-8A45-A60B-4D9CF19A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FE263DB-F0C3-A843-A7FD-26F3A785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3F69471-B574-8F49-8AFF-C7D66B2C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11C9D0C-3CB4-9747-A523-910650C1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28126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4C5483-F308-FA4C-99C1-7D904F06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2C0537A-0EF6-5843-9BAD-E4CB25CDD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6ED9C3-FB7A-D34B-8075-9FF57482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6368F-F005-9D4A-A4D6-20A4D636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6845AC-1787-C542-B76B-7C9034D5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761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77EDC89-EC50-7887-13EF-4967CDF00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064978-874C-7D8A-AFE0-B180BBD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3A70-DE28-43B2-A9FD-C2DB29379B1D}" type="datetime1">
              <a:rPr lang="nb-NO" smtClean="0"/>
              <a:t>26.02.2025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478240-A459-CDB4-8DEB-93A2E87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0AF32-9AE9-644B-1BE5-C69DEA2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3991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1D604E6-419C-2E43-9462-F4845D55A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CC115D4-3070-4C43-AECA-4DA7FF368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FED38D-D75E-9244-91C6-621BBD907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C65D63-A828-B842-B3AD-2C0F95A5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A6397A-FDDF-7E4A-8D89-0BDF801B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2458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2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CEB31DD-1267-EA40-9053-68DF04AA2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1905449"/>
            <a:ext cx="11301657" cy="5154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6AF566-215A-FE43-A49F-4F30CABA0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222" y="557222"/>
            <a:ext cx="1289525" cy="802807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334F7AB-149C-E243-BC0A-59D9A5E1A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30" y="2673350"/>
            <a:ext cx="11301657" cy="2136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/>
              <a:t>Klikk for å legge til en undertittel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CC852B05-C04A-444B-9A6F-2B2A23169C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9484" y="557222"/>
            <a:ext cx="591258" cy="8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4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F69B91F-AA64-FE4A-AE51-EA9842264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8650" y="2476500"/>
            <a:ext cx="5854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84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F69B91F-AA64-FE4A-AE51-EA9842264E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8650" y="2476500"/>
            <a:ext cx="5854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195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bg>
      <p:bgPr>
        <a:solidFill>
          <a:srgbClr val="4B5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BF5E821-3969-AD4C-ABAF-C980D02B8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8650" y="2476500"/>
            <a:ext cx="5854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723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CEB31DD-1267-EA40-9053-68DF04AA2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1905449"/>
            <a:ext cx="11306174" cy="5154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6AF566-215A-FE43-A49F-4F30CABA0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222" y="557222"/>
            <a:ext cx="1289525" cy="802807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334F7AB-149C-E243-BC0A-59D9A5E1A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4" y="2673350"/>
            <a:ext cx="11306174" cy="2136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/>
              <a:t>Klikk for å legge til en undertittel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CC852B05-C04A-444B-9A6F-2B2A23169C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9484" y="557222"/>
            <a:ext cx="591258" cy="8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4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CEB31DD-1267-EA40-9053-68DF04AA2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1905449"/>
            <a:ext cx="11301657" cy="5154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6AF566-215A-FE43-A49F-4F30CABA0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222" y="557222"/>
            <a:ext cx="1289525" cy="802807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334F7AB-149C-E243-BC0A-59D9A5E1A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30" y="2673350"/>
            <a:ext cx="11301657" cy="2136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/>
              <a:t>Klikk for å legge til en undertittel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CC852B05-C04A-444B-9A6F-2B2A23169C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9484" y="557222"/>
            <a:ext cx="591258" cy="8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1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rgbClr val="4B5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&#10;&#10;Automatisk generert beskrivelse">
            <a:extLst>
              <a:ext uri="{FF2B5EF4-FFF2-40B4-BE49-F238E27FC236}">
                <a16:creationId xmlns:a16="http://schemas.microsoft.com/office/drawing/2014/main" id="{6EAE1E1E-5CC8-6E49-9411-0C72B9D9E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9486" y="557222"/>
            <a:ext cx="591256" cy="80280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86BEA08-C2FF-9B47-A6AF-BDC3AF8DB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1154" y="557222"/>
            <a:ext cx="1289525" cy="802806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6CEB31DD-1267-EA40-9053-68DF04AA2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1905449"/>
            <a:ext cx="11306175" cy="51548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334F7AB-149C-E243-BC0A-59D9A5E1A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2" y="2673350"/>
            <a:ext cx="11306175" cy="2136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23685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6BC15DF-2FE1-DE4B-B4E9-336897CD1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A4362CDE-BCC3-B344-A442-FE3DE016B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896745"/>
            <a:ext cx="11306175" cy="524193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D1B7C8A7-766C-E049-8D94-739ECD1988F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2913" y="2673350"/>
            <a:ext cx="11306175" cy="3121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4092885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6BC15DF-2FE1-DE4B-B4E9-336897CD1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896746"/>
            <a:ext cx="11306175" cy="524192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793C13-006B-8A43-B64F-8F310FE512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2673927"/>
            <a:ext cx="11306175" cy="34774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legge til en undertittel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540E780-C810-BF4C-A071-D7EFEEC644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78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5966-4A4C-4843-9B11-3AB8F25464C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27834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side 1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7CD345D-CD96-0E4B-BDA8-6FF577B5A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567" t="1717" r="411" b="3814"/>
          <a:stretch/>
        </p:blipFill>
        <p:spPr>
          <a:xfrm>
            <a:off x="6091744" y="0"/>
            <a:ext cx="6100255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2" y="1896745"/>
            <a:ext cx="5243599" cy="1097915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F6CCD61-D1FC-BE45-8267-E6BA8255F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AAE7FD2-AF26-2B43-B8C0-FE05D054D3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0708" y="399503"/>
            <a:ext cx="1530430" cy="3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6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side 2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A83F8369-1B04-4941-AB81-5710C1BF3A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for å legge inn bilde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2" y="1896745"/>
            <a:ext cx="5243599" cy="1097915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F6CCD61-D1FC-BE45-8267-E6BA8255F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BF5D93C-6590-F84F-80FB-741FAFA08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0708" y="399503"/>
            <a:ext cx="1530430" cy="3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603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side 3">
    <p:bg>
      <p:bgPr>
        <a:solidFill>
          <a:srgbClr val="4B5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23F752B3-E349-B54C-AE04-FDF1D1904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567" t="1717" r="411" b="3814"/>
          <a:stretch/>
        </p:blipFill>
        <p:spPr>
          <a:xfrm>
            <a:off x="6091745" y="0"/>
            <a:ext cx="6100255" cy="6858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FACAECC-AE54-D041-9C37-201357750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910" y="1896745"/>
            <a:ext cx="5243599" cy="1097915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E84B4E8-816B-B74B-A9D2-3ECF55CAE2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0708" y="399503"/>
            <a:ext cx="1530430" cy="3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15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side 4">
    <p:bg>
      <p:bgPr>
        <a:solidFill>
          <a:srgbClr val="4B5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00CD0E16-E205-9844-ADD3-7E49006CCF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for å legge inn bilde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FACAECC-AE54-D041-9C37-201357750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910" y="1896745"/>
            <a:ext cx="5243599" cy="1097915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CA3717A-627A-4847-8AB7-A1D3569B89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0708" y="399503"/>
            <a:ext cx="1530430" cy="3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273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6BC15DF-2FE1-DE4B-B4E9-336897CD1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68BEAE95-2043-C742-97EF-3CE3FD23F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896364"/>
            <a:ext cx="11306175" cy="548958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F6134B5-AF2D-1241-B3BE-EF186F881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053" b="28944"/>
          <a:stretch/>
        </p:blipFill>
        <p:spPr>
          <a:xfrm>
            <a:off x="0" y="2795388"/>
            <a:ext cx="12192000" cy="4062611"/>
          </a:xfrm>
          <a:prstGeom prst="rect">
            <a:avLst/>
          </a:prstGeom>
        </p:spPr>
      </p:pic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9D410553-524C-8A41-AE12-8143D7A908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920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F 1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0C690881-37C4-904D-BE87-977969F71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08640"/>
            <a:ext cx="11432601" cy="372471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EA0BC6A-2DF8-B04E-8581-8530691D9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D5F3C2F9-B752-C74B-90A0-45D2CDD4AA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34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F 2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E664D5-FD68-3248-A141-4EAC4365E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13658"/>
            <a:ext cx="11306175" cy="61147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189EC81-E3D9-364E-AD12-1DC9BBA73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73349"/>
            <a:ext cx="10956471" cy="356959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2E9FA05-5ECD-7941-9F9D-A06463795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5F4AAB8-20E0-2749-83FB-97825F935A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9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F 3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1E01B93-E863-FF44-8F93-8E3B3DD20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908640"/>
            <a:ext cx="11432600" cy="372471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EA0BC6A-2DF8-B04E-8581-8530691D9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181C1905-797A-1744-9ECC-FE546BE4AE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348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F 4">
    <p:bg>
      <p:bgPr>
        <a:solidFill>
          <a:srgbClr val="BC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55BDB5F-E389-E443-9955-07C940C22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673349"/>
            <a:ext cx="10956471" cy="356959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8E664D5-FD68-3248-A141-4EAC4365E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13658"/>
            <a:ext cx="11306175" cy="61147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2E9FA05-5ECD-7941-9F9D-A06463795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8" name="Plassholder for innhold 5">
            <a:extLst>
              <a:ext uri="{FF2B5EF4-FFF2-40B4-BE49-F238E27FC236}">
                <a16:creationId xmlns:a16="http://schemas.microsoft.com/office/drawing/2014/main" id="{AC0BC09B-D024-3A4C-8E75-F3C396ECA1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0704" y="400019"/>
            <a:ext cx="1530434" cy="3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8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F 5">
    <p:bg>
      <p:bgPr>
        <a:solidFill>
          <a:srgbClr val="4B5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945E631-2BAB-C644-9AE3-8519FB9E8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08640"/>
            <a:ext cx="11432601" cy="372471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27BF16B-29B9-9C44-8802-5409F30D5D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CA462A2-24EF-2D46-9D5F-983910528F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0708" y="399503"/>
            <a:ext cx="1530430" cy="3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84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275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381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9274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D61F-A94A-4179-854F-8B1F831AB16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9349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BF 6">
    <p:bg>
      <p:bgPr>
        <a:solidFill>
          <a:srgbClr val="4B5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29A8E87-BCB0-E949-8DDA-801E5FF37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73348"/>
            <a:ext cx="10956471" cy="35695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8E664D5-FD68-3248-A141-4EAC4365E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13658"/>
            <a:ext cx="11306175" cy="6114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C52DF65-9BBC-AD4B-8888-68ADF3300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0863" y="361950"/>
            <a:ext cx="1240064" cy="4034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46911DB-3A2B-414A-80B1-89A7F82A81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0708" y="399503"/>
            <a:ext cx="1530430" cy="3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67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3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4" y="622038"/>
            <a:ext cx="1677029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07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C17832-C7A9-8F2F-DBF5-D53AEB3D6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bilde">
            <a:extLst>
              <a:ext uri="{FF2B5EF4-FFF2-40B4-BE49-F238E27FC236}">
                <a16:creationId xmlns:a16="http://schemas.microsoft.com/office/drawing/2014/main" id="{31050CD6-8915-60E4-B3EC-3D0C0BA7F8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5" name="NBF logo i plassholder">
            <a:extLst>
              <a:ext uri="{FF2B5EF4-FFF2-40B4-BE49-F238E27FC236}">
                <a16:creationId xmlns:a16="http://schemas.microsoft.com/office/drawing/2014/main" id="{380AD859-B172-28AA-8FBC-AB8AD93AA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94" y="622038"/>
            <a:ext cx="1677029" cy="102181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sp>
        <p:nvSpPr>
          <p:cNvPr id="6" name="NHO logo i plassholder">
            <a:extLst>
              <a:ext uri="{FF2B5EF4-FFF2-40B4-BE49-F238E27FC236}">
                <a16:creationId xmlns:a16="http://schemas.microsoft.com/office/drawing/2014/main" id="{E9167927-3D8B-EDC4-4AF3-393BC1E61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7A54CCD-6781-2663-E709-3951173DA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B5003FE-E1F4-441B-F465-59F5623A2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265846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5" y="622038"/>
            <a:ext cx="1677027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1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04B83-AC2C-BB25-84B7-5419364A43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Malen inneholder flere oppsett. Trykk på pila under «Nytt lysbilde»-knappen for å velge. </a:t>
            </a:r>
            <a:br>
              <a:rPr lang="nb-NO"/>
            </a:br>
            <a:r>
              <a:rPr lang="nb-NO"/>
              <a:t>Lim inn tekst med valget «Bruk måltema» eller «Bare tekst». Da unngår du å ta med formatering fra andre dokumenter/steder.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EB5-F440-4B12-9626-B0DD0FA2A25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72235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DC62F-F082-42A2-AB1A-948678BD1C0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3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190610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C1F-1B86-41B7-AA92-8439643BCBB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49319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7BB0A18-4F00-DC4A-93F9-A487FA5A7E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92650" y="1291268"/>
            <a:ext cx="6989763" cy="493173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22921213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48EA-F6AD-4BE5-9440-D16BC41D2A4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2724" y="2387600"/>
            <a:ext cx="4454525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51" y="2391833"/>
            <a:ext cx="4454526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6147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A93-64C4-473A-BC32-1CA74A6B63D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2451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2450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62902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03CD8-DC4B-1EAC-E4B7-A853F189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E363-3BBD-4F3E-A219-E3AFD6168B19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01111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449C176-7643-FE93-96C1-913553EF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649-5662-4212-8C96-FBFC0864904E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13905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77EDC89-EC50-7887-13EF-4967CDF00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064978-874C-7D8A-AFE0-B180BBD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3A70-DE28-43B2-A9FD-C2DB29379B1D}" type="datetime1">
              <a:rPr lang="nb-NO" smtClean="0"/>
              <a:t>26.02.2025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478240-A459-CDB4-8DEB-93A2E87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0AF32-9AE9-644B-1BE5-C69DEA2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60725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5966-4A4C-4843-9B11-3AB8F25464C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009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275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381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9274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D61F-A94A-4179-854F-8B1F831AB16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9340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A93-64C4-473A-BC32-1CA74A6B63D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2451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2450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831504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34A6-BF02-4234-932F-3B99D96F372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89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022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022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927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927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831296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338F-976F-47C1-BB19-FD70D881E46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90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2964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964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6339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633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31730733-1804-BA5B-9C29-BC1A8C0C0E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26538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8DB6A6C2-D957-B661-7245-6F18693FFB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6537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501612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5900" y="13970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5900" y="30607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5900" y="4721225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60EF-50C8-4E60-AF3A-572592B0228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2053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6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4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0226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4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31ED-C3B5-4466-A864-DA1FA723B80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084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34A6-BF02-4234-932F-3B99D96F372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89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022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022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927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927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69783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8439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50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13C9-704A-45C6-B4C6-EF492A39081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45819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7" y="2302666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1814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72452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215-20C6-46A4-A204-3083D9EEC0B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30732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8" y="2302667"/>
            <a:ext cx="2552698" cy="3360552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endParaRPr lang="nb-NO"/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4552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endParaRPr lang="nb-NO"/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3135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endParaRPr lang="nb-NO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893D11E6-76EA-2F47-BCC2-883DE5D79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6538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42C5-1E58-4E8F-9524-6EA396BC526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98188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2555874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B22C-C6B7-4BEE-BDAE-C1B2213BD76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245889"/>
            <a:ext cx="2555874" cy="773912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media 12">
            <a:extLst>
              <a:ext uri="{FF2B5EF4-FFF2-40B4-BE49-F238E27FC236}">
                <a16:creationId xmlns:a16="http://schemas.microsoft.com/office/drawing/2014/main" id="{16D346B5-DF6F-EC9D-D0E1-BA05CFFCAC53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3381375" y="1332971"/>
            <a:ext cx="8300244" cy="4668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82187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1-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000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BADD-2A57-4B17-B796-F1ED73C626F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79445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1550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0225" y="1265543"/>
            <a:ext cx="7342188" cy="11372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600" smtClean="0"/>
            </a:lvl1pPr>
            <a:lvl2pPr>
              <a:defRPr lang="nb-NO" sz="1600" smtClean="0"/>
            </a:lvl2pPr>
            <a:lvl3pPr>
              <a:defRPr lang="nb-NO" sz="16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 noProof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310-5F15-442C-BA6C-C9946197B38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844931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226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0225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2137-1C6D-43A9-934B-77BF6034147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1657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A0F8117-C46E-FBD2-1B8C-9D71B2BBF1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381" y="1397000"/>
            <a:ext cx="4023519" cy="4025900"/>
          </a:xfrm>
          <a:custGeom>
            <a:avLst/>
            <a:gdLst>
              <a:gd name="connsiteX0" fmla="*/ 2005035 w 4023519"/>
              <a:gd name="connsiteY0" fmla="*/ 0 h 4025900"/>
              <a:gd name="connsiteX1" fmla="*/ 4023519 w 4023519"/>
              <a:gd name="connsiteY1" fmla="*/ 2012950 h 4025900"/>
              <a:gd name="connsiteX2" fmla="*/ 2010569 w 4023519"/>
              <a:gd name="connsiteY2" fmla="*/ 4025900 h 4025900"/>
              <a:gd name="connsiteX3" fmla="*/ 208198 w 4023519"/>
              <a:gd name="connsiteY3" fmla="*/ 2955719 h 4025900"/>
              <a:gd name="connsiteX4" fmla="*/ 0 w 4023519"/>
              <a:gd name="connsiteY4" fmla="*/ 2655288 h 4025900"/>
              <a:gd name="connsiteX5" fmla="*/ 0 w 4023519"/>
              <a:gd name="connsiteY5" fmla="*/ 1366544 h 4025900"/>
              <a:gd name="connsiteX6" fmla="*/ 209668 w 4023519"/>
              <a:gd name="connsiteY6" fmla="*/ 1063268 h 4025900"/>
              <a:gd name="connsiteX7" fmla="*/ 2005035 w 4023519"/>
              <a:gd name="connsiteY7" fmla="*/ 0 h 402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519" h="4025900">
                <a:moveTo>
                  <a:pt x="2005035" y="0"/>
                </a:moveTo>
                <a:cubicBezTo>
                  <a:pt x="3119202" y="0"/>
                  <a:pt x="4023519" y="904530"/>
                  <a:pt x="4023519" y="2012950"/>
                </a:cubicBezTo>
                <a:cubicBezTo>
                  <a:pt x="4023519" y="3121371"/>
                  <a:pt x="3097068" y="4025900"/>
                  <a:pt x="2010569" y="4025900"/>
                </a:cubicBezTo>
                <a:cubicBezTo>
                  <a:pt x="1195694" y="4025900"/>
                  <a:pt x="644557" y="3545116"/>
                  <a:pt x="208198" y="2955719"/>
                </a:cubicBezTo>
                <a:lnTo>
                  <a:pt x="0" y="2655288"/>
                </a:lnTo>
                <a:lnTo>
                  <a:pt x="0" y="1366544"/>
                </a:lnTo>
                <a:lnTo>
                  <a:pt x="209668" y="1063268"/>
                </a:lnTo>
                <a:cubicBezTo>
                  <a:pt x="648361" y="471566"/>
                  <a:pt x="1202611" y="0"/>
                  <a:pt x="200503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360000" rIns="360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5798401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411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E374-BA9F-45EE-9B4E-B1619C2D9C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7843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BE015DED-C653-75AC-F991-EEB02EB8B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71657" y="1479791"/>
            <a:ext cx="4020343" cy="3860532"/>
          </a:xfrm>
          <a:custGeom>
            <a:avLst/>
            <a:gdLst>
              <a:gd name="connsiteX0" fmla="*/ 0 w 4020343"/>
              <a:gd name="connsiteY0" fmla="*/ 0 h 3860532"/>
              <a:gd name="connsiteX1" fmla="*/ 3121371 w 4020343"/>
              <a:gd name="connsiteY1" fmla="*/ 0 h 3860532"/>
              <a:gd name="connsiteX2" fmla="*/ 4020343 w 4020343"/>
              <a:gd name="connsiteY2" fmla="*/ 1542765 h 3860532"/>
              <a:gd name="connsiteX3" fmla="*/ 4020343 w 4020343"/>
              <a:gd name="connsiteY3" fmla="*/ 2317766 h 3860532"/>
              <a:gd name="connsiteX4" fmla="*/ 3121371 w 4020343"/>
              <a:gd name="connsiteY4" fmla="*/ 3860532 h 3860532"/>
              <a:gd name="connsiteX5" fmla="*/ 0 w 4020343"/>
              <a:gd name="connsiteY5" fmla="*/ 3860532 h 386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0343" h="3860532">
                <a:moveTo>
                  <a:pt x="0" y="0"/>
                </a:moveTo>
                <a:lnTo>
                  <a:pt x="3121371" y="0"/>
                </a:lnTo>
                <a:lnTo>
                  <a:pt x="4020343" y="1542765"/>
                </a:lnTo>
                <a:lnTo>
                  <a:pt x="4020343" y="2317766"/>
                </a:lnTo>
                <a:lnTo>
                  <a:pt x="3121371" y="3860532"/>
                </a:lnTo>
                <a:lnTo>
                  <a:pt x="0" y="386053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r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18035413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plass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3137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199E-31AF-4DE0-9560-5709015794A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12">
            <a:extLst>
              <a:ext uri="{FF2B5EF4-FFF2-40B4-BE49-F238E27FC236}">
                <a16:creationId xmlns:a16="http://schemas.microsoft.com/office/drawing/2014/main" id="{7A27FFD5-63F3-F27B-DD22-82BB796E19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8000" y="3635884"/>
            <a:ext cx="3511550" cy="258711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5120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graf/bilde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1AC32F3-C467-5986-3FDB-65A2A1D3C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3" y="4526280"/>
            <a:ext cx="3511550" cy="169672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nb-NO" sz="1200" dirty="0" smtClean="0"/>
            </a:lvl1pPr>
            <a:lvl2pPr>
              <a:defRPr lang="nb-NO" sz="1200" dirty="0" smtClean="0"/>
            </a:lvl2pPr>
            <a:lvl3pPr>
              <a:defRPr lang="nb-NO" sz="1200" dirty="0" smtClean="0"/>
            </a:lvl3pPr>
            <a:lvl4pPr>
              <a:defRPr lang="nb-NO" sz="2130" dirty="0" smtClean="0"/>
            </a:lvl4pPr>
            <a:lvl5pPr>
              <a:defRPr lang="nb-NO" dirty="0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DBDA-CEA0-4B1E-85AB-CF37503F2B4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09605B3D-E810-67F4-9EA6-C6DCABDC727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2202642"/>
            <a:ext cx="7343775" cy="40203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2426440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338F-976F-47C1-BB19-FD70D881E46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90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2964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964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6339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633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31730733-1804-BA5B-9C29-BC1A8C0C0E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26538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8DB6A6C2-D957-B661-7245-6F18693FFB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6537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757502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2BAD-E975-4FC5-845D-81DD62D19B3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850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7A6C0D1A-D472-9A02-4CD4-6FBC2307A1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4443" y="1513337"/>
            <a:ext cx="6047557" cy="3819065"/>
          </a:xfrm>
          <a:custGeom>
            <a:avLst/>
            <a:gdLst>
              <a:gd name="connsiteX0" fmla="*/ 0 w 6047557"/>
              <a:gd name="connsiteY0" fmla="*/ 0 h 3819065"/>
              <a:gd name="connsiteX1" fmla="*/ 3087842 w 6047557"/>
              <a:gd name="connsiteY1" fmla="*/ 0 h 3819065"/>
              <a:gd name="connsiteX2" fmla="*/ 4009816 w 6047557"/>
              <a:gd name="connsiteY2" fmla="*/ 1582241 h 3819065"/>
              <a:gd name="connsiteX3" fmla="*/ 4931788 w 6047557"/>
              <a:gd name="connsiteY3" fmla="*/ 0 h 3819065"/>
              <a:gd name="connsiteX4" fmla="*/ 6047557 w 6047557"/>
              <a:gd name="connsiteY4" fmla="*/ 0 h 3819065"/>
              <a:gd name="connsiteX5" fmla="*/ 6047557 w 6047557"/>
              <a:gd name="connsiteY5" fmla="*/ 3819065 h 3819065"/>
              <a:gd name="connsiteX6" fmla="*/ 4931788 w 6047557"/>
              <a:gd name="connsiteY6" fmla="*/ 3819065 h 3819065"/>
              <a:gd name="connsiteX7" fmla="*/ 4009816 w 6047557"/>
              <a:gd name="connsiteY7" fmla="*/ 2236824 h 3819065"/>
              <a:gd name="connsiteX8" fmla="*/ 3087842 w 6047557"/>
              <a:gd name="connsiteY8" fmla="*/ 3819065 h 3819065"/>
              <a:gd name="connsiteX9" fmla="*/ 0 w 6047557"/>
              <a:gd name="connsiteY9" fmla="*/ 3819065 h 38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7557" h="3819065">
                <a:moveTo>
                  <a:pt x="0" y="0"/>
                </a:moveTo>
                <a:lnTo>
                  <a:pt x="3087842" y="0"/>
                </a:lnTo>
                <a:lnTo>
                  <a:pt x="4009816" y="1582241"/>
                </a:lnTo>
                <a:lnTo>
                  <a:pt x="4931788" y="0"/>
                </a:lnTo>
                <a:lnTo>
                  <a:pt x="6047557" y="0"/>
                </a:lnTo>
                <a:lnTo>
                  <a:pt x="6047557" y="3819065"/>
                </a:lnTo>
                <a:lnTo>
                  <a:pt x="4931788" y="3819065"/>
                </a:lnTo>
                <a:lnTo>
                  <a:pt x="4009816" y="2236824"/>
                </a:lnTo>
                <a:lnTo>
                  <a:pt x="3087842" y="3819065"/>
                </a:lnTo>
                <a:lnTo>
                  <a:pt x="0" y="381906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3658854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013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765C-DD04-49BA-9FBE-F8DD4E57A758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013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E10840B0-67E1-8316-E720-D81C7090B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381" y="1431435"/>
            <a:ext cx="6197908" cy="3982656"/>
          </a:xfrm>
          <a:custGeom>
            <a:avLst/>
            <a:gdLst>
              <a:gd name="connsiteX0" fmla="*/ 4201105 w 6197908"/>
              <a:gd name="connsiteY0" fmla="*/ 0 h 3982656"/>
              <a:gd name="connsiteX1" fmla="*/ 6197908 w 6197908"/>
              <a:gd name="connsiteY1" fmla="*/ 1991328 h 3982656"/>
              <a:gd name="connsiteX2" fmla="*/ 4206580 w 6197908"/>
              <a:gd name="connsiteY2" fmla="*/ 3982656 h 3982656"/>
              <a:gd name="connsiteX3" fmla="*/ 2024289 w 6197908"/>
              <a:gd name="connsiteY3" fmla="*/ 2318725 h 3982656"/>
              <a:gd name="connsiteX4" fmla="*/ 1102315 w 6197908"/>
              <a:gd name="connsiteY4" fmla="*/ 3900966 h 3982656"/>
              <a:gd name="connsiteX5" fmla="*/ 0 w 6197908"/>
              <a:gd name="connsiteY5" fmla="*/ 3900966 h 3982656"/>
              <a:gd name="connsiteX6" fmla="*/ 0 w 6197908"/>
              <a:gd name="connsiteY6" fmla="*/ 81901 h 3982656"/>
              <a:gd name="connsiteX7" fmla="*/ 1102315 w 6197908"/>
              <a:gd name="connsiteY7" fmla="*/ 81901 h 3982656"/>
              <a:gd name="connsiteX8" fmla="*/ 2024289 w 6197908"/>
              <a:gd name="connsiteY8" fmla="*/ 1663931 h 3982656"/>
              <a:gd name="connsiteX9" fmla="*/ 4201105 w 6197908"/>
              <a:gd name="connsiteY9" fmla="*/ 0 h 398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7908" h="3982656">
                <a:moveTo>
                  <a:pt x="4201105" y="0"/>
                </a:moveTo>
                <a:cubicBezTo>
                  <a:pt x="5303305" y="0"/>
                  <a:pt x="6197908" y="894814"/>
                  <a:pt x="6197908" y="1991328"/>
                </a:cubicBezTo>
                <a:cubicBezTo>
                  <a:pt x="6197908" y="3087843"/>
                  <a:pt x="5281409" y="3982656"/>
                  <a:pt x="4206580" y="3982656"/>
                </a:cubicBezTo>
                <a:cubicBezTo>
                  <a:pt x="3131751" y="3982656"/>
                  <a:pt x="2520752" y="3137110"/>
                  <a:pt x="2024289" y="2318725"/>
                </a:cubicBezTo>
                <a:lnTo>
                  <a:pt x="1102315" y="3900966"/>
                </a:lnTo>
                <a:lnTo>
                  <a:pt x="0" y="3900966"/>
                </a:lnTo>
                <a:lnTo>
                  <a:pt x="0" y="81901"/>
                </a:lnTo>
                <a:lnTo>
                  <a:pt x="1102315" y="81901"/>
                </a:lnTo>
                <a:lnTo>
                  <a:pt x="2024289" y="1663931"/>
                </a:lnTo>
                <a:cubicBezTo>
                  <a:pt x="2520752" y="829335"/>
                  <a:pt x="3142700" y="0"/>
                  <a:pt x="420110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396826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5F38BFFD-C924-5D8B-9326-202264604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784993"/>
            <a:ext cx="11283950" cy="3674106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96DADB0-0666-4A17-ADB6-CDE67E4A03D9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0568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3EE94B3-A796-F790-9340-6BF66CCE84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317143"/>
            <a:ext cx="11684000" cy="4621203"/>
          </a:xfrm>
          <a:custGeom>
            <a:avLst/>
            <a:gdLst>
              <a:gd name="connsiteX0" fmla="*/ 11684000 w 11684000"/>
              <a:gd name="connsiteY0" fmla="*/ 0 h 4621203"/>
              <a:gd name="connsiteX1" fmla="*/ 11684000 w 11684000"/>
              <a:gd name="connsiteY1" fmla="*/ 4621203 h 4621203"/>
              <a:gd name="connsiteX2" fmla="*/ 11576667 w 11684000"/>
              <a:gd name="connsiteY2" fmla="*/ 4604894 h 4621203"/>
              <a:gd name="connsiteX3" fmla="*/ 9462563 w 11684000"/>
              <a:gd name="connsiteY3" fmla="*/ 2695459 h 4621203"/>
              <a:gd name="connsiteX4" fmla="*/ 8379876 w 11684000"/>
              <a:gd name="connsiteY4" fmla="*/ 4553506 h 4621203"/>
              <a:gd name="connsiteX5" fmla="*/ 5791468 w 11684000"/>
              <a:gd name="connsiteY5" fmla="*/ 4553506 h 4621203"/>
              <a:gd name="connsiteX6" fmla="*/ 4708783 w 11684000"/>
              <a:gd name="connsiteY6" fmla="*/ 2695459 h 4621203"/>
              <a:gd name="connsiteX7" fmla="*/ 3626096 w 11684000"/>
              <a:gd name="connsiteY7" fmla="*/ 4553506 h 4621203"/>
              <a:gd name="connsiteX8" fmla="*/ 0 w 11684000"/>
              <a:gd name="connsiteY8" fmla="*/ 4553506 h 4621203"/>
              <a:gd name="connsiteX9" fmla="*/ 0 w 11684000"/>
              <a:gd name="connsiteY9" fmla="*/ 68727 h 4621203"/>
              <a:gd name="connsiteX10" fmla="*/ 3626096 w 11684000"/>
              <a:gd name="connsiteY10" fmla="*/ 68727 h 4621203"/>
              <a:gd name="connsiteX11" fmla="*/ 4708783 w 11684000"/>
              <a:gd name="connsiteY11" fmla="*/ 1926774 h 4621203"/>
              <a:gd name="connsiteX12" fmla="*/ 5791468 w 11684000"/>
              <a:gd name="connsiteY12" fmla="*/ 68727 h 4621203"/>
              <a:gd name="connsiteX13" fmla="*/ 8379876 w 11684000"/>
              <a:gd name="connsiteY13" fmla="*/ 68727 h 4621203"/>
              <a:gd name="connsiteX14" fmla="*/ 9462563 w 11684000"/>
              <a:gd name="connsiteY14" fmla="*/ 1926526 h 4621203"/>
              <a:gd name="connsiteX15" fmla="*/ 11576052 w 11684000"/>
              <a:gd name="connsiteY15" fmla="*/ 16311 h 462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84000" h="4621203">
                <a:moveTo>
                  <a:pt x="11684000" y="0"/>
                </a:moveTo>
                <a:lnTo>
                  <a:pt x="11684000" y="4621203"/>
                </a:lnTo>
                <a:lnTo>
                  <a:pt x="11576667" y="4604894"/>
                </a:lnTo>
                <a:cubicBezTo>
                  <a:pt x="10585796" y="4401701"/>
                  <a:pt x="9972691" y="3536370"/>
                  <a:pt x="9462563" y="2695459"/>
                </a:cubicBezTo>
                <a:lnTo>
                  <a:pt x="8379876" y="4553506"/>
                </a:lnTo>
                <a:lnTo>
                  <a:pt x="5791468" y="4553506"/>
                </a:lnTo>
                <a:lnTo>
                  <a:pt x="4708783" y="2695459"/>
                </a:lnTo>
                <a:lnTo>
                  <a:pt x="3626096" y="4553506"/>
                </a:lnTo>
                <a:lnTo>
                  <a:pt x="0" y="4553506"/>
                </a:lnTo>
                <a:lnTo>
                  <a:pt x="0" y="68727"/>
                </a:lnTo>
                <a:lnTo>
                  <a:pt x="3626096" y="68727"/>
                </a:lnTo>
                <a:lnTo>
                  <a:pt x="4708783" y="1926774"/>
                </a:lnTo>
                <a:lnTo>
                  <a:pt x="5791468" y="68727"/>
                </a:lnTo>
                <a:lnTo>
                  <a:pt x="8379876" y="68727"/>
                </a:lnTo>
                <a:lnTo>
                  <a:pt x="9462563" y="1926526"/>
                </a:lnTo>
                <a:cubicBezTo>
                  <a:pt x="9972691" y="1068958"/>
                  <a:pt x="10595640" y="216120"/>
                  <a:pt x="11576052" y="16311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FB7F2D-448A-4FBF-A7F3-6B0D3AC5F7F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59655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">
            <a:extLst>
              <a:ext uri="{FF2B5EF4-FFF2-40B4-BE49-F238E27FC236}">
                <a16:creationId xmlns:a16="http://schemas.microsoft.com/office/drawing/2014/main" id="{D985210B-89DF-2C22-F2CA-9A79C15D6F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legge til et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36B024-EA60-4A56-8E2A-E0317947EF4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NHO logo i plassholder">
            <a:extLst>
              <a:ext uri="{FF2B5EF4-FFF2-40B4-BE49-F238E27FC236}">
                <a16:creationId xmlns:a16="http://schemas.microsoft.com/office/drawing/2014/main" id="{C12C3345-9FD5-CB55-F354-FEE40999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8" name="NBF logo i plassholder">
            <a:extLst>
              <a:ext uri="{FF2B5EF4-FFF2-40B4-BE49-F238E27FC236}">
                <a16:creationId xmlns:a16="http://schemas.microsoft.com/office/drawing/2014/main" id="{AB3B0FDC-3BF6-C310-174C-A0E00E42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71514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AEB3-E191-4FE9-9A75-CF0D9F4C85A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4774455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0E79-1A86-4204-9E14-C5765EA701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12916351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41AB3C-0C1C-48E7-B6E3-93F2647B62C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0" y="408783"/>
            <a:ext cx="700088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3" y="420691"/>
            <a:ext cx="809626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56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">
            <a:extLst>
              <a:ext uri="{FF2B5EF4-FFF2-40B4-BE49-F238E27FC236}">
                <a16:creationId xmlns:a16="http://schemas.microsoft.com/office/drawing/2014/main" id="{98946CCA-9C90-A4B6-2D78-EFFFF4FC16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99EF1-5B19-49D6-A836-BB1A8483096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NHO logo i plassholder">
            <a:extLst>
              <a:ext uri="{FF2B5EF4-FFF2-40B4-BE49-F238E27FC236}">
                <a16:creationId xmlns:a16="http://schemas.microsoft.com/office/drawing/2014/main" id="{D247AFD6-DE93-CD81-774E-A5D2F0BF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1" name="NBF logo i plassholder">
            <a:extLst>
              <a:ext uri="{FF2B5EF4-FFF2-40B4-BE49-F238E27FC236}">
                <a16:creationId xmlns:a16="http://schemas.microsoft.com/office/drawing/2014/main" id="{A17BAF72-999A-C72C-49B1-77501C92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4" name="form i plassholder">
            <a:extLst>
              <a:ext uri="{FF2B5EF4-FFF2-40B4-BE49-F238E27FC236}">
                <a16:creationId xmlns:a16="http://schemas.microsoft.com/office/drawing/2014/main" id="{569EA187-C8DD-E36E-0DAC-C8C8B77FF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463" y="3601251"/>
            <a:ext cx="8287654" cy="26991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79122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1AFF594C-39B3-4CB2-A731-2315DAA5B38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1" y="408783"/>
            <a:ext cx="700086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4" y="420691"/>
            <a:ext cx="809624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35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5900" y="13970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5900" y="30607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5900" y="4721225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60EF-50C8-4E60-AF3A-572592B0228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37542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/foredrags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0901D5-8C32-CB43-7773-C14BC8641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991" y="2472100"/>
            <a:ext cx="4470400" cy="410818"/>
          </a:xfrm>
        </p:spPr>
        <p:txBody>
          <a:bodyPr anchor="b" anchorCtr="0">
            <a:noAutofit/>
          </a:bodyPr>
          <a:lstStyle>
            <a:lvl1pPr>
              <a:defRPr sz="2840"/>
            </a:lvl1pPr>
          </a:lstStyle>
          <a:p>
            <a:r>
              <a:rPr lang="nb-NO" noProof="0"/>
              <a:t>Navn </a:t>
            </a:r>
            <a:r>
              <a:rPr lang="nb-NO" noProof="0" err="1"/>
              <a:t>Navnesen</a:t>
            </a:r>
            <a:endParaRPr lang="nb-NO" noProof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446DCA5-A3F1-EC80-2F87-A114EF241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FCE699-A68C-0F89-5834-5FA7177EEF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05DD7D7-E5A2-443F-A231-8760B8948A7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97BEF3-5D23-7EB2-D250-19799833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2CB4BC2-9600-1765-2021-7D5AEAFB6A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24113" y="2472100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470DA13-ED53-CB48-7644-14FEE5B44B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990" y="3053828"/>
            <a:ext cx="3526897" cy="3169172"/>
          </a:xfrm>
        </p:spPr>
        <p:txBody>
          <a:bodyPr anchor="t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35297543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B537AA-45F6-4517-9F69-62858366E25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466850" y="3409952"/>
            <a:ext cx="107251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555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mid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5FCE781-DEF7-4840-8249-9F461E607C6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6B73E70B-C275-1A2F-DED4-65171FFE7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11363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l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BED04A18-D0F3-8071-B403-6B6F46B8B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ske">
            <a:extLst>
              <a:ext uri="{FF2B5EF4-FFF2-40B4-BE49-F238E27FC236}">
                <a16:creationId xmlns:a16="http://schemas.microsoft.com/office/drawing/2014/main" id="{C2AF8E22-213B-0EAC-E0F5-5CFF2211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1000" y="3143250"/>
            <a:ext cx="2921000" cy="4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08230-3F62-43CD-87F2-DDE444E9CA7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9CE60B7-5440-088E-CDAC-6D55E7195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42089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744C36-D374-49E8-96B8-4D5EF808EB39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49400" y="3409952"/>
            <a:ext cx="77197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627063" lvl="1">
              <a:spcBef>
                <a:spcPts val="500"/>
              </a:spcBef>
            </a:pPr>
            <a:r>
              <a:rPr lang="nb-NO"/>
              <a:t>Andre nivå</a:t>
            </a:r>
          </a:p>
          <a:p>
            <a:pPr marL="806450" lvl="2"/>
            <a:r>
              <a:rPr lang="nb-NO"/>
              <a:t>Tredje nivå</a:t>
            </a:r>
          </a:p>
          <a:p>
            <a:pPr lvl="3">
              <a:spcBef>
                <a:spcPts val="2300"/>
              </a:spcBef>
            </a:pPr>
            <a:r>
              <a:rPr lang="nb-NO"/>
              <a:t>Fjerde nivå</a:t>
            </a:r>
          </a:p>
          <a:p>
            <a:pPr lvl="4">
              <a:spcBef>
                <a:spcPts val="18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74871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06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17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5" y="1685664"/>
            <a:ext cx="5429250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0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C98D431-42E3-2B10-E843-8AF6FEB52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3" name="Plassholder for bilde">
            <a:extLst>
              <a:ext uri="{FF2B5EF4-FFF2-40B4-BE49-F238E27FC236}">
                <a16:creationId xmlns:a16="http://schemas.microsoft.com/office/drawing/2014/main" id="{B90CC3CA-EC1A-E05D-5579-44FB6CFD99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2" name="NBF logo i plassholder">
            <a:extLst>
              <a:ext uri="{FF2B5EF4-FFF2-40B4-BE49-F238E27FC236}">
                <a16:creationId xmlns:a16="http://schemas.microsoft.com/office/drawing/2014/main" id="{8A9F5E9D-1170-15E6-74FF-5FC12340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1375" y="1685664"/>
            <a:ext cx="5429250" cy="330805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3815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6" y="1685664"/>
            <a:ext cx="5429248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7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6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4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0226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4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31ED-C3B5-4466-A864-DA1FA723B80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909301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2498638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1176087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4" y="622039"/>
            <a:ext cx="1677029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2389475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C8E4B48-6CD9-B990-F583-653853A9C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9" name="Plassholder for bilde">
            <a:extLst>
              <a:ext uri="{FF2B5EF4-FFF2-40B4-BE49-F238E27FC236}">
                <a16:creationId xmlns:a16="http://schemas.microsoft.com/office/drawing/2014/main" id="{8305FA60-8D3A-7D94-0E8A-810069341F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  <p:sp>
        <p:nvSpPr>
          <p:cNvPr id="3" name="NHO logo i plassholder">
            <a:extLst>
              <a:ext uri="{FF2B5EF4-FFF2-40B4-BE49-F238E27FC236}">
                <a16:creationId xmlns:a16="http://schemas.microsoft.com/office/drawing/2014/main" id="{3503872F-2DCC-EFD8-4486-B33A565B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  <p:sp>
        <p:nvSpPr>
          <p:cNvPr id="4" name="NBF logo i plassholder">
            <a:extLst>
              <a:ext uri="{FF2B5EF4-FFF2-40B4-BE49-F238E27FC236}">
                <a16:creationId xmlns:a16="http://schemas.microsoft.com/office/drawing/2014/main" id="{E898F031-B810-C5EB-EAF2-81B9DAD2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794" y="622039"/>
            <a:ext cx="1677029" cy="54553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913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5" y="622039"/>
            <a:ext cx="1677027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805735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60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74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4" y="622038"/>
            <a:ext cx="1677029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27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C17832-C7A9-8F2F-DBF5-D53AEB3D6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bilde">
            <a:extLst>
              <a:ext uri="{FF2B5EF4-FFF2-40B4-BE49-F238E27FC236}">
                <a16:creationId xmlns:a16="http://schemas.microsoft.com/office/drawing/2014/main" id="{31050CD6-8915-60E4-B3EC-3D0C0BA7F8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5" name="NBF logo i plassholder">
            <a:extLst>
              <a:ext uri="{FF2B5EF4-FFF2-40B4-BE49-F238E27FC236}">
                <a16:creationId xmlns:a16="http://schemas.microsoft.com/office/drawing/2014/main" id="{380AD859-B172-28AA-8FBC-AB8AD93AA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94" y="622038"/>
            <a:ext cx="1677029" cy="102181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sp>
        <p:nvSpPr>
          <p:cNvPr id="6" name="NHO logo i plassholder">
            <a:extLst>
              <a:ext uri="{FF2B5EF4-FFF2-40B4-BE49-F238E27FC236}">
                <a16:creationId xmlns:a16="http://schemas.microsoft.com/office/drawing/2014/main" id="{E9167927-3D8B-EDC4-4AF3-393BC1E61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7A54CCD-6781-2663-E709-3951173DA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B5003FE-E1F4-441B-F465-59F5623A2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68870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5" y="622038"/>
            <a:ext cx="1677027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75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 dirty="0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8439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50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13C9-704A-45C6-B4C6-EF492A39081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1562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04B83-AC2C-BB25-84B7-5419364A43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Malen inneholder flere oppsett. Trykk på pila under «Nytt lysbilde»-knappen for å velge. </a:t>
            </a:r>
            <a:br>
              <a:rPr lang="nb-NO"/>
            </a:br>
            <a:r>
              <a:rPr lang="nb-NO"/>
              <a:t>Lim inn tekst med valget «Bruk måltema» eller «Bare tekst». Da unngår du å ta med formatering fra andre dokumenter/steder.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EB5-F440-4B12-9626-B0DD0FA2A25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584213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DC62F-F082-42A2-AB1A-948678BD1C0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3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956155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C1F-1B86-41B7-AA92-8439643BCBB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49319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7BB0A18-4F00-DC4A-93F9-A487FA5A7E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92650" y="1291268"/>
            <a:ext cx="6989763" cy="493173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40435169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48EA-F6AD-4BE5-9440-D16BC41D2A4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2724" y="2387600"/>
            <a:ext cx="4454525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51" y="2391833"/>
            <a:ext cx="4454526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678248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03CD8-DC4B-1EAC-E4B7-A853F189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E363-3BBD-4F3E-A219-E3AFD6168B19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05514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449C176-7643-FE93-96C1-913553EF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649-5662-4212-8C96-FBFC0864904E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07973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77EDC89-EC50-7887-13EF-4967CDF00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064978-874C-7D8A-AFE0-B180BBD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3A70-DE28-43B2-A9FD-C2DB29379B1D}" type="datetime1">
              <a:rPr lang="nb-NO" smtClean="0"/>
              <a:t>26.02.2025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478240-A459-CDB4-8DEB-93A2E87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0AF32-9AE9-644B-1BE5-C69DEA2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9381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5966-4A4C-4843-9B11-3AB8F25464C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017854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275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381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9274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D61F-A94A-4179-854F-8B1F831AB16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95572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A93-64C4-473A-BC32-1CA74A6B63D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2451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2450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0394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7" y="2302666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1814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72452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215-20C6-46A4-A204-3083D9EEC0B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15360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34A6-BF02-4234-932F-3B99D96F372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89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022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022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927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927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088572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338F-976F-47C1-BB19-FD70D881E46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90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2964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964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6339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633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31730733-1804-BA5B-9C29-BC1A8C0C0E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26538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8DB6A6C2-D957-B661-7245-6F18693FFB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6537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9567128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5900" y="13970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5900" y="30607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5900" y="4721225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60EF-50C8-4E60-AF3A-572592B0228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32644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6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4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0226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4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31ED-C3B5-4466-A864-DA1FA723B80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062605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8439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50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13C9-704A-45C6-B4C6-EF492A39081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0799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7" y="2302666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1814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72452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215-20C6-46A4-A204-3083D9EEC0B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230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8" y="2302667"/>
            <a:ext cx="2552698" cy="3360552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4552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3135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893D11E6-76EA-2F47-BCC2-883DE5D79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6538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42C5-1E58-4E8F-9524-6EA396BC526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3031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2555874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B22C-C6B7-4BEE-BDAE-C1B2213BD76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245889"/>
            <a:ext cx="2555874" cy="773912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media 12">
            <a:extLst>
              <a:ext uri="{FF2B5EF4-FFF2-40B4-BE49-F238E27FC236}">
                <a16:creationId xmlns:a16="http://schemas.microsoft.com/office/drawing/2014/main" id="{16D346B5-DF6F-EC9D-D0E1-BA05CFFCAC53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3381375" y="1332971"/>
            <a:ext cx="8300244" cy="4668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34577546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1-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000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BADD-2A57-4B17-B796-F1ED73C626F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4579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1550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0225" y="1265543"/>
            <a:ext cx="7342188" cy="11372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600" smtClean="0"/>
            </a:lvl1pPr>
            <a:lvl2pPr>
              <a:defRPr lang="nb-NO" sz="1600" smtClean="0"/>
            </a:lvl2pPr>
            <a:lvl3pPr>
              <a:defRPr lang="nb-NO" sz="16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 noProof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310-5F15-442C-BA6C-C9946197B38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76143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8" y="2302667"/>
            <a:ext cx="2552698" cy="3360552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4552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3135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893D11E6-76EA-2F47-BCC2-883DE5D79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6538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42C5-1E58-4E8F-9524-6EA396BC526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74500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226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0225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2137-1C6D-43A9-934B-77BF6034147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1657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A0F8117-C46E-FBD2-1B8C-9D71B2BBF1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381" y="1397000"/>
            <a:ext cx="4023519" cy="4025900"/>
          </a:xfrm>
          <a:custGeom>
            <a:avLst/>
            <a:gdLst>
              <a:gd name="connsiteX0" fmla="*/ 2005035 w 4023519"/>
              <a:gd name="connsiteY0" fmla="*/ 0 h 4025900"/>
              <a:gd name="connsiteX1" fmla="*/ 4023519 w 4023519"/>
              <a:gd name="connsiteY1" fmla="*/ 2012950 h 4025900"/>
              <a:gd name="connsiteX2" fmla="*/ 2010569 w 4023519"/>
              <a:gd name="connsiteY2" fmla="*/ 4025900 h 4025900"/>
              <a:gd name="connsiteX3" fmla="*/ 208198 w 4023519"/>
              <a:gd name="connsiteY3" fmla="*/ 2955719 h 4025900"/>
              <a:gd name="connsiteX4" fmla="*/ 0 w 4023519"/>
              <a:gd name="connsiteY4" fmla="*/ 2655288 h 4025900"/>
              <a:gd name="connsiteX5" fmla="*/ 0 w 4023519"/>
              <a:gd name="connsiteY5" fmla="*/ 1366544 h 4025900"/>
              <a:gd name="connsiteX6" fmla="*/ 209668 w 4023519"/>
              <a:gd name="connsiteY6" fmla="*/ 1063268 h 4025900"/>
              <a:gd name="connsiteX7" fmla="*/ 2005035 w 4023519"/>
              <a:gd name="connsiteY7" fmla="*/ 0 h 402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519" h="4025900">
                <a:moveTo>
                  <a:pt x="2005035" y="0"/>
                </a:moveTo>
                <a:cubicBezTo>
                  <a:pt x="3119202" y="0"/>
                  <a:pt x="4023519" y="904530"/>
                  <a:pt x="4023519" y="2012950"/>
                </a:cubicBezTo>
                <a:cubicBezTo>
                  <a:pt x="4023519" y="3121371"/>
                  <a:pt x="3097068" y="4025900"/>
                  <a:pt x="2010569" y="4025900"/>
                </a:cubicBezTo>
                <a:cubicBezTo>
                  <a:pt x="1195694" y="4025900"/>
                  <a:pt x="644557" y="3545116"/>
                  <a:pt x="208198" y="2955719"/>
                </a:cubicBezTo>
                <a:lnTo>
                  <a:pt x="0" y="2655288"/>
                </a:lnTo>
                <a:lnTo>
                  <a:pt x="0" y="1366544"/>
                </a:lnTo>
                <a:lnTo>
                  <a:pt x="209668" y="1063268"/>
                </a:lnTo>
                <a:cubicBezTo>
                  <a:pt x="648361" y="471566"/>
                  <a:pt x="1202611" y="0"/>
                  <a:pt x="200503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360000" rIns="360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31980134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411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E374-BA9F-45EE-9B4E-B1619C2D9C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7843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BE015DED-C653-75AC-F991-EEB02EB8B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71657" y="1479791"/>
            <a:ext cx="4020343" cy="3860532"/>
          </a:xfrm>
          <a:custGeom>
            <a:avLst/>
            <a:gdLst>
              <a:gd name="connsiteX0" fmla="*/ 0 w 4020343"/>
              <a:gd name="connsiteY0" fmla="*/ 0 h 3860532"/>
              <a:gd name="connsiteX1" fmla="*/ 3121371 w 4020343"/>
              <a:gd name="connsiteY1" fmla="*/ 0 h 3860532"/>
              <a:gd name="connsiteX2" fmla="*/ 4020343 w 4020343"/>
              <a:gd name="connsiteY2" fmla="*/ 1542765 h 3860532"/>
              <a:gd name="connsiteX3" fmla="*/ 4020343 w 4020343"/>
              <a:gd name="connsiteY3" fmla="*/ 2317766 h 3860532"/>
              <a:gd name="connsiteX4" fmla="*/ 3121371 w 4020343"/>
              <a:gd name="connsiteY4" fmla="*/ 3860532 h 3860532"/>
              <a:gd name="connsiteX5" fmla="*/ 0 w 4020343"/>
              <a:gd name="connsiteY5" fmla="*/ 3860532 h 386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0343" h="3860532">
                <a:moveTo>
                  <a:pt x="0" y="0"/>
                </a:moveTo>
                <a:lnTo>
                  <a:pt x="3121371" y="0"/>
                </a:lnTo>
                <a:lnTo>
                  <a:pt x="4020343" y="1542765"/>
                </a:lnTo>
                <a:lnTo>
                  <a:pt x="4020343" y="2317766"/>
                </a:lnTo>
                <a:lnTo>
                  <a:pt x="3121371" y="3860532"/>
                </a:lnTo>
                <a:lnTo>
                  <a:pt x="0" y="386053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r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40008021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plass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3137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199E-31AF-4DE0-9560-5709015794A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12">
            <a:extLst>
              <a:ext uri="{FF2B5EF4-FFF2-40B4-BE49-F238E27FC236}">
                <a16:creationId xmlns:a16="http://schemas.microsoft.com/office/drawing/2014/main" id="{7A27FFD5-63F3-F27B-DD22-82BB796E19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8000" y="3635884"/>
            <a:ext cx="3511550" cy="258711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2041921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graf/bilde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1AC32F3-C467-5986-3FDB-65A2A1D3C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3" y="4526280"/>
            <a:ext cx="3511550" cy="169672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nb-NO" sz="1200" dirty="0" smtClean="0"/>
            </a:lvl1pPr>
            <a:lvl2pPr>
              <a:defRPr lang="nb-NO" sz="1200" dirty="0" smtClean="0"/>
            </a:lvl2pPr>
            <a:lvl3pPr>
              <a:defRPr lang="nb-NO" sz="1200" dirty="0" smtClean="0"/>
            </a:lvl3pPr>
            <a:lvl4pPr>
              <a:defRPr lang="nb-NO" sz="2130" dirty="0" smtClean="0"/>
            </a:lvl4pPr>
            <a:lvl5pPr>
              <a:defRPr lang="nb-NO" dirty="0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DBDA-CEA0-4B1E-85AB-CF37503F2B4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09605B3D-E810-67F4-9EA6-C6DCABDC727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2202642"/>
            <a:ext cx="7343775" cy="40203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70570637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2BAD-E975-4FC5-845D-81DD62D19B3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850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7A6C0D1A-D472-9A02-4CD4-6FBC2307A1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4443" y="1513337"/>
            <a:ext cx="6047557" cy="3819065"/>
          </a:xfrm>
          <a:custGeom>
            <a:avLst/>
            <a:gdLst>
              <a:gd name="connsiteX0" fmla="*/ 0 w 6047557"/>
              <a:gd name="connsiteY0" fmla="*/ 0 h 3819065"/>
              <a:gd name="connsiteX1" fmla="*/ 3087842 w 6047557"/>
              <a:gd name="connsiteY1" fmla="*/ 0 h 3819065"/>
              <a:gd name="connsiteX2" fmla="*/ 4009816 w 6047557"/>
              <a:gd name="connsiteY2" fmla="*/ 1582241 h 3819065"/>
              <a:gd name="connsiteX3" fmla="*/ 4931788 w 6047557"/>
              <a:gd name="connsiteY3" fmla="*/ 0 h 3819065"/>
              <a:gd name="connsiteX4" fmla="*/ 6047557 w 6047557"/>
              <a:gd name="connsiteY4" fmla="*/ 0 h 3819065"/>
              <a:gd name="connsiteX5" fmla="*/ 6047557 w 6047557"/>
              <a:gd name="connsiteY5" fmla="*/ 3819065 h 3819065"/>
              <a:gd name="connsiteX6" fmla="*/ 4931788 w 6047557"/>
              <a:gd name="connsiteY6" fmla="*/ 3819065 h 3819065"/>
              <a:gd name="connsiteX7" fmla="*/ 4009816 w 6047557"/>
              <a:gd name="connsiteY7" fmla="*/ 2236824 h 3819065"/>
              <a:gd name="connsiteX8" fmla="*/ 3087842 w 6047557"/>
              <a:gd name="connsiteY8" fmla="*/ 3819065 h 3819065"/>
              <a:gd name="connsiteX9" fmla="*/ 0 w 6047557"/>
              <a:gd name="connsiteY9" fmla="*/ 3819065 h 38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7557" h="3819065">
                <a:moveTo>
                  <a:pt x="0" y="0"/>
                </a:moveTo>
                <a:lnTo>
                  <a:pt x="3087842" y="0"/>
                </a:lnTo>
                <a:lnTo>
                  <a:pt x="4009816" y="1582241"/>
                </a:lnTo>
                <a:lnTo>
                  <a:pt x="4931788" y="0"/>
                </a:lnTo>
                <a:lnTo>
                  <a:pt x="6047557" y="0"/>
                </a:lnTo>
                <a:lnTo>
                  <a:pt x="6047557" y="3819065"/>
                </a:lnTo>
                <a:lnTo>
                  <a:pt x="4931788" y="3819065"/>
                </a:lnTo>
                <a:lnTo>
                  <a:pt x="4009816" y="2236824"/>
                </a:lnTo>
                <a:lnTo>
                  <a:pt x="3087842" y="3819065"/>
                </a:lnTo>
                <a:lnTo>
                  <a:pt x="0" y="381906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32600895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013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765C-DD04-49BA-9FBE-F8DD4E57A758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013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E10840B0-67E1-8316-E720-D81C7090B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381" y="1431435"/>
            <a:ext cx="6197908" cy="3982656"/>
          </a:xfrm>
          <a:custGeom>
            <a:avLst/>
            <a:gdLst>
              <a:gd name="connsiteX0" fmla="*/ 4201105 w 6197908"/>
              <a:gd name="connsiteY0" fmla="*/ 0 h 3982656"/>
              <a:gd name="connsiteX1" fmla="*/ 6197908 w 6197908"/>
              <a:gd name="connsiteY1" fmla="*/ 1991328 h 3982656"/>
              <a:gd name="connsiteX2" fmla="*/ 4206580 w 6197908"/>
              <a:gd name="connsiteY2" fmla="*/ 3982656 h 3982656"/>
              <a:gd name="connsiteX3" fmla="*/ 2024289 w 6197908"/>
              <a:gd name="connsiteY3" fmla="*/ 2318725 h 3982656"/>
              <a:gd name="connsiteX4" fmla="*/ 1102315 w 6197908"/>
              <a:gd name="connsiteY4" fmla="*/ 3900966 h 3982656"/>
              <a:gd name="connsiteX5" fmla="*/ 0 w 6197908"/>
              <a:gd name="connsiteY5" fmla="*/ 3900966 h 3982656"/>
              <a:gd name="connsiteX6" fmla="*/ 0 w 6197908"/>
              <a:gd name="connsiteY6" fmla="*/ 81901 h 3982656"/>
              <a:gd name="connsiteX7" fmla="*/ 1102315 w 6197908"/>
              <a:gd name="connsiteY7" fmla="*/ 81901 h 3982656"/>
              <a:gd name="connsiteX8" fmla="*/ 2024289 w 6197908"/>
              <a:gd name="connsiteY8" fmla="*/ 1663931 h 3982656"/>
              <a:gd name="connsiteX9" fmla="*/ 4201105 w 6197908"/>
              <a:gd name="connsiteY9" fmla="*/ 0 h 398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7908" h="3982656">
                <a:moveTo>
                  <a:pt x="4201105" y="0"/>
                </a:moveTo>
                <a:cubicBezTo>
                  <a:pt x="5303305" y="0"/>
                  <a:pt x="6197908" y="894814"/>
                  <a:pt x="6197908" y="1991328"/>
                </a:cubicBezTo>
                <a:cubicBezTo>
                  <a:pt x="6197908" y="3087843"/>
                  <a:pt x="5281409" y="3982656"/>
                  <a:pt x="4206580" y="3982656"/>
                </a:cubicBezTo>
                <a:cubicBezTo>
                  <a:pt x="3131751" y="3982656"/>
                  <a:pt x="2520752" y="3137110"/>
                  <a:pt x="2024289" y="2318725"/>
                </a:cubicBezTo>
                <a:lnTo>
                  <a:pt x="1102315" y="3900966"/>
                </a:lnTo>
                <a:lnTo>
                  <a:pt x="0" y="3900966"/>
                </a:lnTo>
                <a:lnTo>
                  <a:pt x="0" y="81901"/>
                </a:lnTo>
                <a:lnTo>
                  <a:pt x="1102315" y="81901"/>
                </a:lnTo>
                <a:lnTo>
                  <a:pt x="2024289" y="1663931"/>
                </a:lnTo>
                <a:cubicBezTo>
                  <a:pt x="2520752" y="829335"/>
                  <a:pt x="3142700" y="0"/>
                  <a:pt x="420110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1506675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5F38BFFD-C924-5D8B-9326-202264604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784993"/>
            <a:ext cx="11283950" cy="3674106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96DADB0-0666-4A17-ADB6-CDE67E4A03D9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40579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3EE94B3-A796-F790-9340-6BF66CCE84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317143"/>
            <a:ext cx="11684000" cy="4621203"/>
          </a:xfrm>
          <a:custGeom>
            <a:avLst/>
            <a:gdLst>
              <a:gd name="connsiteX0" fmla="*/ 11684000 w 11684000"/>
              <a:gd name="connsiteY0" fmla="*/ 0 h 4621203"/>
              <a:gd name="connsiteX1" fmla="*/ 11684000 w 11684000"/>
              <a:gd name="connsiteY1" fmla="*/ 4621203 h 4621203"/>
              <a:gd name="connsiteX2" fmla="*/ 11576667 w 11684000"/>
              <a:gd name="connsiteY2" fmla="*/ 4604894 h 4621203"/>
              <a:gd name="connsiteX3" fmla="*/ 9462563 w 11684000"/>
              <a:gd name="connsiteY3" fmla="*/ 2695459 h 4621203"/>
              <a:gd name="connsiteX4" fmla="*/ 8379876 w 11684000"/>
              <a:gd name="connsiteY4" fmla="*/ 4553506 h 4621203"/>
              <a:gd name="connsiteX5" fmla="*/ 5791468 w 11684000"/>
              <a:gd name="connsiteY5" fmla="*/ 4553506 h 4621203"/>
              <a:gd name="connsiteX6" fmla="*/ 4708783 w 11684000"/>
              <a:gd name="connsiteY6" fmla="*/ 2695459 h 4621203"/>
              <a:gd name="connsiteX7" fmla="*/ 3626096 w 11684000"/>
              <a:gd name="connsiteY7" fmla="*/ 4553506 h 4621203"/>
              <a:gd name="connsiteX8" fmla="*/ 0 w 11684000"/>
              <a:gd name="connsiteY8" fmla="*/ 4553506 h 4621203"/>
              <a:gd name="connsiteX9" fmla="*/ 0 w 11684000"/>
              <a:gd name="connsiteY9" fmla="*/ 68727 h 4621203"/>
              <a:gd name="connsiteX10" fmla="*/ 3626096 w 11684000"/>
              <a:gd name="connsiteY10" fmla="*/ 68727 h 4621203"/>
              <a:gd name="connsiteX11" fmla="*/ 4708783 w 11684000"/>
              <a:gd name="connsiteY11" fmla="*/ 1926774 h 4621203"/>
              <a:gd name="connsiteX12" fmla="*/ 5791468 w 11684000"/>
              <a:gd name="connsiteY12" fmla="*/ 68727 h 4621203"/>
              <a:gd name="connsiteX13" fmla="*/ 8379876 w 11684000"/>
              <a:gd name="connsiteY13" fmla="*/ 68727 h 4621203"/>
              <a:gd name="connsiteX14" fmla="*/ 9462563 w 11684000"/>
              <a:gd name="connsiteY14" fmla="*/ 1926526 h 4621203"/>
              <a:gd name="connsiteX15" fmla="*/ 11576052 w 11684000"/>
              <a:gd name="connsiteY15" fmla="*/ 16311 h 462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84000" h="4621203">
                <a:moveTo>
                  <a:pt x="11684000" y="0"/>
                </a:moveTo>
                <a:lnTo>
                  <a:pt x="11684000" y="4621203"/>
                </a:lnTo>
                <a:lnTo>
                  <a:pt x="11576667" y="4604894"/>
                </a:lnTo>
                <a:cubicBezTo>
                  <a:pt x="10585796" y="4401701"/>
                  <a:pt x="9972691" y="3536370"/>
                  <a:pt x="9462563" y="2695459"/>
                </a:cubicBezTo>
                <a:lnTo>
                  <a:pt x="8379876" y="4553506"/>
                </a:lnTo>
                <a:lnTo>
                  <a:pt x="5791468" y="4553506"/>
                </a:lnTo>
                <a:lnTo>
                  <a:pt x="4708783" y="2695459"/>
                </a:lnTo>
                <a:lnTo>
                  <a:pt x="3626096" y="4553506"/>
                </a:lnTo>
                <a:lnTo>
                  <a:pt x="0" y="4553506"/>
                </a:lnTo>
                <a:lnTo>
                  <a:pt x="0" y="68727"/>
                </a:lnTo>
                <a:lnTo>
                  <a:pt x="3626096" y="68727"/>
                </a:lnTo>
                <a:lnTo>
                  <a:pt x="4708783" y="1926774"/>
                </a:lnTo>
                <a:lnTo>
                  <a:pt x="5791468" y="68727"/>
                </a:lnTo>
                <a:lnTo>
                  <a:pt x="8379876" y="68727"/>
                </a:lnTo>
                <a:lnTo>
                  <a:pt x="9462563" y="1926526"/>
                </a:lnTo>
                <a:cubicBezTo>
                  <a:pt x="9972691" y="1068958"/>
                  <a:pt x="10595640" y="216120"/>
                  <a:pt x="11576052" y="16311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FB7F2D-448A-4FBF-A7F3-6B0D3AC5F7F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7735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">
            <a:extLst>
              <a:ext uri="{FF2B5EF4-FFF2-40B4-BE49-F238E27FC236}">
                <a16:creationId xmlns:a16="http://schemas.microsoft.com/office/drawing/2014/main" id="{D985210B-89DF-2C22-F2CA-9A79C15D6F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legge til et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36B024-EA60-4A56-8E2A-E0317947EF4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NHO logo i plassholder">
            <a:extLst>
              <a:ext uri="{FF2B5EF4-FFF2-40B4-BE49-F238E27FC236}">
                <a16:creationId xmlns:a16="http://schemas.microsoft.com/office/drawing/2014/main" id="{C12C3345-9FD5-CB55-F354-FEE40999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NBF logo i plassholder">
            <a:extLst>
              <a:ext uri="{FF2B5EF4-FFF2-40B4-BE49-F238E27FC236}">
                <a16:creationId xmlns:a16="http://schemas.microsoft.com/office/drawing/2014/main" id="{AB3B0FDC-3BF6-C310-174C-A0E00E42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904773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AEB3-E191-4FE9-9A75-CF0D9F4C85A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791808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2555874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B22C-C6B7-4BEE-BDAE-C1B2213BD76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245889"/>
            <a:ext cx="2555874" cy="773912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media 12">
            <a:extLst>
              <a:ext uri="{FF2B5EF4-FFF2-40B4-BE49-F238E27FC236}">
                <a16:creationId xmlns:a16="http://schemas.microsoft.com/office/drawing/2014/main" id="{16D346B5-DF6F-EC9D-D0E1-BA05CFFCAC53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3381375" y="1332971"/>
            <a:ext cx="8300244" cy="4668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05529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0E79-1A86-4204-9E14-C5765EA701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4689341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41AB3C-0C1C-48E7-B6E3-93F2647B62C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0" y="408783"/>
            <a:ext cx="700088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3" y="420691"/>
            <a:ext cx="809626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2936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">
            <a:extLst>
              <a:ext uri="{FF2B5EF4-FFF2-40B4-BE49-F238E27FC236}">
                <a16:creationId xmlns:a16="http://schemas.microsoft.com/office/drawing/2014/main" id="{98946CCA-9C90-A4B6-2D78-EFFFF4FC16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99EF1-5B19-49D6-A836-BB1A8483096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NHO logo i plassholder">
            <a:extLst>
              <a:ext uri="{FF2B5EF4-FFF2-40B4-BE49-F238E27FC236}">
                <a16:creationId xmlns:a16="http://schemas.microsoft.com/office/drawing/2014/main" id="{D247AFD6-DE93-CD81-774E-A5D2F0BF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NBF logo i plassholder">
            <a:extLst>
              <a:ext uri="{FF2B5EF4-FFF2-40B4-BE49-F238E27FC236}">
                <a16:creationId xmlns:a16="http://schemas.microsoft.com/office/drawing/2014/main" id="{A17BAF72-999A-C72C-49B1-77501C92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form i plassholder">
            <a:extLst>
              <a:ext uri="{FF2B5EF4-FFF2-40B4-BE49-F238E27FC236}">
                <a16:creationId xmlns:a16="http://schemas.microsoft.com/office/drawing/2014/main" id="{569EA187-C8DD-E36E-0DAC-C8C8B77FF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463" y="3601251"/>
            <a:ext cx="8287654" cy="26991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9462862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1AFF594C-39B3-4CB2-A731-2315DAA5B38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1" y="408783"/>
            <a:ext cx="700086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4" y="420691"/>
            <a:ext cx="809624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149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/foredrags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0901D5-8C32-CB43-7773-C14BC8641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991" y="2472100"/>
            <a:ext cx="4470400" cy="410818"/>
          </a:xfrm>
        </p:spPr>
        <p:txBody>
          <a:bodyPr anchor="b" anchorCtr="0">
            <a:noAutofit/>
          </a:bodyPr>
          <a:lstStyle>
            <a:lvl1pPr>
              <a:defRPr sz="2840"/>
            </a:lvl1pPr>
          </a:lstStyle>
          <a:p>
            <a:r>
              <a:rPr lang="nb-NO" noProof="0"/>
              <a:t>Navn </a:t>
            </a:r>
            <a:r>
              <a:rPr lang="nb-NO" noProof="0" err="1"/>
              <a:t>Navnesen</a:t>
            </a:r>
            <a:endParaRPr lang="nb-NO" noProof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446DCA5-A3F1-EC80-2F87-A114EF241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FCE699-A68C-0F89-5834-5FA7177EEF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05DD7D7-E5A2-443F-A231-8760B8948A7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97BEF3-5D23-7EB2-D250-19799833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2CB4BC2-9600-1765-2021-7D5AEAFB6A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24113" y="2472100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470DA13-ED53-CB48-7644-14FEE5B44B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990" y="3053828"/>
            <a:ext cx="3526897" cy="3169172"/>
          </a:xfrm>
        </p:spPr>
        <p:txBody>
          <a:bodyPr anchor="t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145667708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B537AA-45F6-4517-9F69-62858366E25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466850" y="3409952"/>
            <a:ext cx="107251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342381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mid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5FCE781-DEF7-4840-8249-9F461E607C6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6B73E70B-C275-1A2F-DED4-65171FFE7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29566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l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BED04A18-D0F3-8071-B403-6B6F46B8B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ske">
            <a:extLst>
              <a:ext uri="{FF2B5EF4-FFF2-40B4-BE49-F238E27FC236}">
                <a16:creationId xmlns:a16="http://schemas.microsoft.com/office/drawing/2014/main" id="{C2AF8E22-213B-0EAC-E0F5-5CFF2211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1000" y="3143250"/>
            <a:ext cx="2921000" cy="4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08230-3F62-43CD-87F2-DDE444E9CA7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9CE60B7-5440-088E-CDAC-6D55E7195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6329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744C36-D374-49E8-96B8-4D5EF808EB39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49400" y="3409952"/>
            <a:ext cx="77197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370495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9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1-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000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BADD-2A57-4B17-B796-F1ED73C626F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328146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5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5" y="1685664"/>
            <a:ext cx="5429250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91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C98D431-42E3-2B10-E843-8AF6FEB52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3" name="Plassholder for bilde">
            <a:extLst>
              <a:ext uri="{FF2B5EF4-FFF2-40B4-BE49-F238E27FC236}">
                <a16:creationId xmlns:a16="http://schemas.microsoft.com/office/drawing/2014/main" id="{B90CC3CA-EC1A-E05D-5579-44FB6CFD99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2" name="NBF logo i plassholder">
            <a:extLst>
              <a:ext uri="{FF2B5EF4-FFF2-40B4-BE49-F238E27FC236}">
                <a16:creationId xmlns:a16="http://schemas.microsoft.com/office/drawing/2014/main" id="{8A9F5E9D-1170-15E6-74FF-5FC12340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1375" y="1685664"/>
            <a:ext cx="5429250" cy="330805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08833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6" y="1685664"/>
            <a:ext cx="5429248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08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1245184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3304460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4" y="622039"/>
            <a:ext cx="1677029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4149293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C8E4B48-6CD9-B990-F583-653853A9C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9" name="Plassholder for bilde">
            <a:extLst>
              <a:ext uri="{FF2B5EF4-FFF2-40B4-BE49-F238E27FC236}">
                <a16:creationId xmlns:a16="http://schemas.microsoft.com/office/drawing/2014/main" id="{8305FA60-8D3A-7D94-0E8A-810069341F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  <p:sp>
        <p:nvSpPr>
          <p:cNvPr id="3" name="NHO logo i plassholder">
            <a:extLst>
              <a:ext uri="{FF2B5EF4-FFF2-40B4-BE49-F238E27FC236}">
                <a16:creationId xmlns:a16="http://schemas.microsoft.com/office/drawing/2014/main" id="{3503872F-2DCC-EFD8-4486-B33A565B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NBF logo i plassholder">
            <a:extLst>
              <a:ext uri="{FF2B5EF4-FFF2-40B4-BE49-F238E27FC236}">
                <a16:creationId xmlns:a16="http://schemas.microsoft.com/office/drawing/2014/main" id="{E898F031-B810-C5EB-EAF2-81B9DAD2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794" y="622039"/>
            <a:ext cx="1677029" cy="54553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9532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5" y="622039"/>
            <a:ext cx="1677027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 noProof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3572843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DA7E7B-D0CC-0AD9-AE36-18E6EC5B9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AA79E3E-BD7B-27B9-CBE0-31C6F4380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76430400-034D-EB04-B630-9F411FCFF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950" y="5975106"/>
            <a:ext cx="1977912" cy="61966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054DAC7-76AF-2724-F762-6DB70186A7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8" y="6079995"/>
            <a:ext cx="1255522" cy="4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2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1550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0225" y="1265543"/>
            <a:ext cx="7342188" cy="11372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600" smtClean="0"/>
            </a:lvl1pPr>
            <a:lvl2pPr>
              <a:defRPr lang="nb-NO" sz="1600" smtClean="0"/>
            </a:lvl2pPr>
            <a:lvl3pPr>
              <a:defRPr lang="nb-NO" sz="16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 noProof="0" dirty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310-5F15-442C-BA6C-C9946197B38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295653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792B-409D-450D-A3C9-B4C3D55138CA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D7001-DB77-4DE4-8DA7-2637C4DF153E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4" descr="NBF-logo-farger.pd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54431" y="5468145"/>
            <a:ext cx="154622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452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6CEB31DD-1267-EA40-9053-68DF04AA2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4" y="1905449"/>
            <a:ext cx="11306174" cy="5154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legge til en 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6AF566-215A-FE43-A49F-4F30CABA0A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222" y="557222"/>
            <a:ext cx="1289525" cy="802807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334F7AB-149C-E243-BC0A-59D9A5E1A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914" y="2673350"/>
            <a:ext cx="11306174" cy="2136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/>
              <a:t>Klikk for å legge til en undertittel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CC852B05-C04A-444B-9A6F-2B2A23169C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9484" y="557222"/>
            <a:ext cx="591258" cy="8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13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226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0225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2137-1C6D-43A9-934B-77BF6034147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1657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A0F8117-C46E-FBD2-1B8C-9D71B2BBF1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381" y="1397000"/>
            <a:ext cx="4023519" cy="4025900"/>
          </a:xfrm>
          <a:custGeom>
            <a:avLst/>
            <a:gdLst>
              <a:gd name="connsiteX0" fmla="*/ 2005035 w 4023519"/>
              <a:gd name="connsiteY0" fmla="*/ 0 h 4025900"/>
              <a:gd name="connsiteX1" fmla="*/ 4023519 w 4023519"/>
              <a:gd name="connsiteY1" fmla="*/ 2012950 h 4025900"/>
              <a:gd name="connsiteX2" fmla="*/ 2010569 w 4023519"/>
              <a:gd name="connsiteY2" fmla="*/ 4025900 h 4025900"/>
              <a:gd name="connsiteX3" fmla="*/ 208198 w 4023519"/>
              <a:gd name="connsiteY3" fmla="*/ 2955719 h 4025900"/>
              <a:gd name="connsiteX4" fmla="*/ 0 w 4023519"/>
              <a:gd name="connsiteY4" fmla="*/ 2655288 h 4025900"/>
              <a:gd name="connsiteX5" fmla="*/ 0 w 4023519"/>
              <a:gd name="connsiteY5" fmla="*/ 1366544 h 4025900"/>
              <a:gd name="connsiteX6" fmla="*/ 209668 w 4023519"/>
              <a:gd name="connsiteY6" fmla="*/ 1063268 h 4025900"/>
              <a:gd name="connsiteX7" fmla="*/ 2005035 w 4023519"/>
              <a:gd name="connsiteY7" fmla="*/ 0 h 402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519" h="4025900">
                <a:moveTo>
                  <a:pt x="2005035" y="0"/>
                </a:moveTo>
                <a:cubicBezTo>
                  <a:pt x="3119202" y="0"/>
                  <a:pt x="4023519" y="904530"/>
                  <a:pt x="4023519" y="2012950"/>
                </a:cubicBezTo>
                <a:cubicBezTo>
                  <a:pt x="4023519" y="3121371"/>
                  <a:pt x="3097068" y="4025900"/>
                  <a:pt x="2010569" y="4025900"/>
                </a:cubicBezTo>
                <a:cubicBezTo>
                  <a:pt x="1195694" y="4025900"/>
                  <a:pt x="644557" y="3545116"/>
                  <a:pt x="208198" y="2955719"/>
                </a:cubicBezTo>
                <a:lnTo>
                  <a:pt x="0" y="2655288"/>
                </a:lnTo>
                <a:lnTo>
                  <a:pt x="0" y="1366544"/>
                </a:lnTo>
                <a:lnTo>
                  <a:pt x="209668" y="1063268"/>
                </a:lnTo>
                <a:cubicBezTo>
                  <a:pt x="648361" y="471566"/>
                  <a:pt x="1202611" y="0"/>
                  <a:pt x="200503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360000" rIns="360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14597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411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E374-BA9F-45EE-9B4E-B1619C2D9C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7843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BE015DED-C653-75AC-F991-EEB02EB8B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71657" y="1479791"/>
            <a:ext cx="4020343" cy="3860532"/>
          </a:xfrm>
          <a:custGeom>
            <a:avLst/>
            <a:gdLst>
              <a:gd name="connsiteX0" fmla="*/ 0 w 4020343"/>
              <a:gd name="connsiteY0" fmla="*/ 0 h 3860532"/>
              <a:gd name="connsiteX1" fmla="*/ 3121371 w 4020343"/>
              <a:gd name="connsiteY1" fmla="*/ 0 h 3860532"/>
              <a:gd name="connsiteX2" fmla="*/ 4020343 w 4020343"/>
              <a:gd name="connsiteY2" fmla="*/ 1542765 h 3860532"/>
              <a:gd name="connsiteX3" fmla="*/ 4020343 w 4020343"/>
              <a:gd name="connsiteY3" fmla="*/ 2317766 h 3860532"/>
              <a:gd name="connsiteX4" fmla="*/ 3121371 w 4020343"/>
              <a:gd name="connsiteY4" fmla="*/ 3860532 h 3860532"/>
              <a:gd name="connsiteX5" fmla="*/ 0 w 4020343"/>
              <a:gd name="connsiteY5" fmla="*/ 3860532 h 386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0343" h="3860532">
                <a:moveTo>
                  <a:pt x="0" y="0"/>
                </a:moveTo>
                <a:lnTo>
                  <a:pt x="3121371" y="0"/>
                </a:lnTo>
                <a:lnTo>
                  <a:pt x="4020343" y="1542765"/>
                </a:lnTo>
                <a:lnTo>
                  <a:pt x="4020343" y="2317766"/>
                </a:lnTo>
                <a:lnTo>
                  <a:pt x="3121371" y="3860532"/>
                </a:lnTo>
                <a:lnTo>
                  <a:pt x="0" y="386053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r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3441511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plass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3137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199E-31AF-4DE0-9560-5709015794A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12">
            <a:extLst>
              <a:ext uri="{FF2B5EF4-FFF2-40B4-BE49-F238E27FC236}">
                <a16:creationId xmlns:a16="http://schemas.microsoft.com/office/drawing/2014/main" id="{7A27FFD5-63F3-F27B-DD22-82BB796E19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8000" y="3635884"/>
            <a:ext cx="3511550" cy="258711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0765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graf/bilde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1AC32F3-C467-5986-3FDB-65A2A1D3C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3" y="4526280"/>
            <a:ext cx="3511550" cy="169672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nb-NO" sz="1200" dirty="0" smtClean="0"/>
            </a:lvl1pPr>
            <a:lvl2pPr>
              <a:defRPr lang="nb-NO" sz="1200" dirty="0" smtClean="0"/>
            </a:lvl2pPr>
            <a:lvl3pPr>
              <a:defRPr lang="nb-NO" sz="1200" dirty="0" smtClean="0"/>
            </a:lvl3pPr>
            <a:lvl4pPr>
              <a:defRPr lang="nb-NO" sz="2130" dirty="0" smtClean="0"/>
            </a:lvl4pPr>
            <a:lvl5pPr>
              <a:defRPr lang="nb-NO" dirty="0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DBDA-CEA0-4B1E-85AB-CF37503F2B4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09605B3D-E810-67F4-9EA6-C6DCABDC727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2202642"/>
            <a:ext cx="7343775" cy="40203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 dirty="0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303172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4" y="622038"/>
            <a:ext cx="1677029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2BAD-E975-4FC5-845D-81DD62D19B3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850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7A6C0D1A-D472-9A02-4CD4-6FBC2307A1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4443" y="1513337"/>
            <a:ext cx="6047557" cy="3819065"/>
          </a:xfrm>
          <a:custGeom>
            <a:avLst/>
            <a:gdLst>
              <a:gd name="connsiteX0" fmla="*/ 0 w 6047557"/>
              <a:gd name="connsiteY0" fmla="*/ 0 h 3819065"/>
              <a:gd name="connsiteX1" fmla="*/ 3087842 w 6047557"/>
              <a:gd name="connsiteY1" fmla="*/ 0 h 3819065"/>
              <a:gd name="connsiteX2" fmla="*/ 4009816 w 6047557"/>
              <a:gd name="connsiteY2" fmla="*/ 1582241 h 3819065"/>
              <a:gd name="connsiteX3" fmla="*/ 4931788 w 6047557"/>
              <a:gd name="connsiteY3" fmla="*/ 0 h 3819065"/>
              <a:gd name="connsiteX4" fmla="*/ 6047557 w 6047557"/>
              <a:gd name="connsiteY4" fmla="*/ 0 h 3819065"/>
              <a:gd name="connsiteX5" fmla="*/ 6047557 w 6047557"/>
              <a:gd name="connsiteY5" fmla="*/ 3819065 h 3819065"/>
              <a:gd name="connsiteX6" fmla="*/ 4931788 w 6047557"/>
              <a:gd name="connsiteY6" fmla="*/ 3819065 h 3819065"/>
              <a:gd name="connsiteX7" fmla="*/ 4009816 w 6047557"/>
              <a:gd name="connsiteY7" fmla="*/ 2236824 h 3819065"/>
              <a:gd name="connsiteX8" fmla="*/ 3087842 w 6047557"/>
              <a:gd name="connsiteY8" fmla="*/ 3819065 h 3819065"/>
              <a:gd name="connsiteX9" fmla="*/ 0 w 6047557"/>
              <a:gd name="connsiteY9" fmla="*/ 3819065 h 38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7557" h="3819065">
                <a:moveTo>
                  <a:pt x="0" y="0"/>
                </a:moveTo>
                <a:lnTo>
                  <a:pt x="3087842" y="0"/>
                </a:lnTo>
                <a:lnTo>
                  <a:pt x="4009816" y="1582241"/>
                </a:lnTo>
                <a:lnTo>
                  <a:pt x="4931788" y="0"/>
                </a:lnTo>
                <a:lnTo>
                  <a:pt x="6047557" y="0"/>
                </a:lnTo>
                <a:lnTo>
                  <a:pt x="6047557" y="3819065"/>
                </a:lnTo>
                <a:lnTo>
                  <a:pt x="4931788" y="3819065"/>
                </a:lnTo>
                <a:lnTo>
                  <a:pt x="4009816" y="2236824"/>
                </a:lnTo>
                <a:lnTo>
                  <a:pt x="3087842" y="3819065"/>
                </a:lnTo>
                <a:lnTo>
                  <a:pt x="0" y="381906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68475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013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765C-DD04-49BA-9FBE-F8DD4E57A758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013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E10840B0-67E1-8316-E720-D81C7090B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381" y="1431435"/>
            <a:ext cx="6197908" cy="3982656"/>
          </a:xfrm>
          <a:custGeom>
            <a:avLst/>
            <a:gdLst>
              <a:gd name="connsiteX0" fmla="*/ 4201105 w 6197908"/>
              <a:gd name="connsiteY0" fmla="*/ 0 h 3982656"/>
              <a:gd name="connsiteX1" fmla="*/ 6197908 w 6197908"/>
              <a:gd name="connsiteY1" fmla="*/ 1991328 h 3982656"/>
              <a:gd name="connsiteX2" fmla="*/ 4206580 w 6197908"/>
              <a:gd name="connsiteY2" fmla="*/ 3982656 h 3982656"/>
              <a:gd name="connsiteX3" fmla="*/ 2024289 w 6197908"/>
              <a:gd name="connsiteY3" fmla="*/ 2318725 h 3982656"/>
              <a:gd name="connsiteX4" fmla="*/ 1102315 w 6197908"/>
              <a:gd name="connsiteY4" fmla="*/ 3900966 h 3982656"/>
              <a:gd name="connsiteX5" fmla="*/ 0 w 6197908"/>
              <a:gd name="connsiteY5" fmla="*/ 3900966 h 3982656"/>
              <a:gd name="connsiteX6" fmla="*/ 0 w 6197908"/>
              <a:gd name="connsiteY6" fmla="*/ 81901 h 3982656"/>
              <a:gd name="connsiteX7" fmla="*/ 1102315 w 6197908"/>
              <a:gd name="connsiteY7" fmla="*/ 81901 h 3982656"/>
              <a:gd name="connsiteX8" fmla="*/ 2024289 w 6197908"/>
              <a:gd name="connsiteY8" fmla="*/ 1663931 h 3982656"/>
              <a:gd name="connsiteX9" fmla="*/ 4201105 w 6197908"/>
              <a:gd name="connsiteY9" fmla="*/ 0 h 398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7908" h="3982656">
                <a:moveTo>
                  <a:pt x="4201105" y="0"/>
                </a:moveTo>
                <a:cubicBezTo>
                  <a:pt x="5303305" y="0"/>
                  <a:pt x="6197908" y="894814"/>
                  <a:pt x="6197908" y="1991328"/>
                </a:cubicBezTo>
                <a:cubicBezTo>
                  <a:pt x="6197908" y="3087843"/>
                  <a:pt x="5281409" y="3982656"/>
                  <a:pt x="4206580" y="3982656"/>
                </a:cubicBezTo>
                <a:cubicBezTo>
                  <a:pt x="3131751" y="3982656"/>
                  <a:pt x="2520752" y="3137110"/>
                  <a:pt x="2024289" y="2318725"/>
                </a:cubicBezTo>
                <a:lnTo>
                  <a:pt x="1102315" y="3900966"/>
                </a:lnTo>
                <a:lnTo>
                  <a:pt x="0" y="3900966"/>
                </a:lnTo>
                <a:lnTo>
                  <a:pt x="0" y="81901"/>
                </a:lnTo>
                <a:lnTo>
                  <a:pt x="1102315" y="81901"/>
                </a:lnTo>
                <a:lnTo>
                  <a:pt x="2024289" y="1663931"/>
                </a:lnTo>
                <a:cubicBezTo>
                  <a:pt x="2520752" y="829335"/>
                  <a:pt x="3142700" y="0"/>
                  <a:pt x="420110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4230938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5F38BFFD-C924-5D8B-9326-202264604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784993"/>
            <a:ext cx="11283950" cy="3674106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96DADB0-0666-4A17-ADB6-CDE67E4A03D9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64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3EE94B3-A796-F790-9340-6BF66CCE84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317143"/>
            <a:ext cx="11684000" cy="4621203"/>
          </a:xfrm>
          <a:custGeom>
            <a:avLst/>
            <a:gdLst>
              <a:gd name="connsiteX0" fmla="*/ 11684000 w 11684000"/>
              <a:gd name="connsiteY0" fmla="*/ 0 h 4621203"/>
              <a:gd name="connsiteX1" fmla="*/ 11684000 w 11684000"/>
              <a:gd name="connsiteY1" fmla="*/ 4621203 h 4621203"/>
              <a:gd name="connsiteX2" fmla="*/ 11576667 w 11684000"/>
              <a:gd name="connsiteY2" fmla="*/ 4604894 h 4621203"/>
              <a:gd name="connsiteX3" fmla="*/ 9462563 w 11684000"/>
              <a:gd name="connsiteY3" fmla="*/ 2695459 h 4621203"/>
              <a:gd name="connsiteX4" fmla="*/ 8379876 w 11684000"/>
              <a:gd name="connsiteY4" fmla="*/ 4553506 h 4621203"/>
              <a:gd name="connsiteX5" fmla="*/ 5791468 w 11684000"/>
              <a:gd name="connsiteY5" fmla="*/ 4553506 h 4621203"/>
              <a:gd name="connsiteX6" fmla="*/ 4708783 w 11684000"/>
              <a:gd name="connsiteY6" fmla="*/ 2695459 h 4621203"/>
              <a:gd name="connsiteX7" fmla="*/ 3626096 w 11684000"/>
              <a:gd name="connsiteY7" fmla="*/ 4553506 h 4621203"/>
              <a:gd name="connsiteX8" fmla="*/ 0 w 11684000"/>
              <a:gd name="connsiteY8" fmla="*/ 4553506 h 4621203"/>
              <a:gd name="connsiteX9" fmla="*/ 0 w 11684000"/>
              <a:gd name="connsiteY9" fmla="*/ 68727 h 4621203"/>
              <a:gd name="connsiteX10" fmla="*/ 3626096 w 11684000"/>
              <a:gd name="connsiteY10" fmla="*/ 68727 h 4621203"/>
              <a:gd name="connsiteX11" fmla="*/ 4708783 w 11684000"/>
              <a:gd name="connsiteY11" fmla="*/ 1926774 h 4621203"/>
              <a:gd name="connsiteX12" fmla="*/ 5791468 w 11684000"/>
              <a:gd name="connsiteY12" fmla="*/ 68727 h 4621203"/>
              <a:gd name="connsiteX13" fmla="*/ 8379876 w 11684000"/>
              <a:gd name="connsiteY13" fmla="*/ 68727 h 4621203"/>
              <a:gd name="connsiteX14" fmla="*/ 9462563 w 11684000"/>
              <a:gd name="connsiteY14" fmla="*/ 1926526 h 4621203"/>
              <a:gd name="connsiteX15" fmla="*/ 11576052 w 11684000"/>
              <a:gd name="connsiteY15" fmla="*/ 16311 h 462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84000" h="4621203">
                <a:moveTo>
                  <a:pt x="11684000" y="0"/>
                </a:moveTo>
                <a:lnTo>
                  <a:pt x="11684000" y="4621203"/>
                </a:lnTo>
                <a:lnTo>
                  <a:pt x="11576667" y="4604894"/>
                </a:lnTo>
                <a:cubicBezTo>
                  <a:pt x="10585796" y="4401701"/>
                  <a:pt x="9972691" y="3536370"/>
                  <a:pt x="9462563" y="2695459"/>
                </a:cubicBezTo>
                <a:lnTo>
                  <a:pt x="8379876" y="4553506"/>
                </a:lnTo>
                <a:lnTo>
                  <a:pt x="5791468" y="4553506"/>
                </a:lnTo>
                <a:lnTo>
                  <a:pt x="4708783" y="2695459"/>
                </a:lnTo>
                <a:lnTo>
                  <a:pt x="3626096" y="4553506"/>
                </a:lnTo>
                <a:lnTo>
                  <a:pt x="0" y="4553506"/>
                </a:lnTo>
                <a:lnTo>
                  <a:pt x="0" y="68727"/>
                </a:lnTo>
                <a:lnTo>
                  <a:pt x="3626096" y="68727"/>
                </a:lnTo>
                <a:lnTo>
                  <a:pt x="4708783" y="1926774"/>
                </a:lnTo>
                <a:lnTo>
                  <a:pt x="5791468" y="68727"/>
                </a:lnTo>
                <a:lnTo>
                  <a:pt x="8379876" y="68727"/>
                </a:lnTo>
                <a:lnTo>
                  <a:pt x="9462563" y="1926526"/>
                </a:lnTo>
                <a:cubicBezTo>
                  <a:pt x="9972691" y="1068958"/>
                  <a:pt x="10595640" y="216120"/>
                  <a:pt x="11576052" y="16311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FB7F2D-448A-4FBF-A7F3-6B0D3AC5F7F5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7475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">
            <a:extLst>
              <a:ext uri="{FF2B5EF4-FFF2-40B4-BE49-F238E27FC236}">
                <a16:creationId xmlns:a16="http://schemas.microsoft.com/office/drawing/2014/main" id="{D985210B-89DF-2C22-F2CA-9A79C15D6F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dirty="0"/>
              <a:t>Dra inn en bildefil for å legge til et bilde. Juster utsnitt på Bildeformat-fanen &gt; Beskjær.</a:t>
            </a:r>
            <a:br>
              <a:rPr lang="nb-NO" noProof="0" dirty="0"/>
            </a:br>
            <a:r>
              <a:rPr lang="nb-NO" noProof="0" dirty="0"/>
              <a:t>Gjør bildet mørkere på Bildeformat-fanen &gt; Korrigeringer for å forbedre lesbarheten.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36B024-EA60-4A56-8E2A-E0317947EF4F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NHO logo i plassholder">
            <a:extLst>
              <a:ext uri="{FF2B5EF4-FFF2-40B4-BE49-F238E27FC236}">
                <a16:creationId xmlns:a16="http://schemas.microsoft.com/office/drawing/2014/main" id="{C12C3345-9FD5-CB55-F354-FEE40999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NBF logo i plassholder">
            <a:extLst>
              <a:ext uri="{FF2B5EF4-FFF2-40B4-BE49-F238E27FC236}">
                <a16:creationId xmlns:a16="http://schemas.microsoft.com/office/drawing/2014/main" id="{AB3B0FDC-3BF6-C310-174C-A0E00E42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40889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AEB3-E191-4FE9-9A75-CF0D9F4C85A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3993490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0E79-1A86-4204-9E14-C5765EA701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9581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41AB3C-0C1C-48E7-B6E3-93F2647B62C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0" y="408783"/>
            <a:ext cx="700088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3" y="420691"/>
            <a:ext cx="809626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3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">
            <a:extLst>
              <a:ext uri="{FF2B5EF4-FFF2-40B4-BE49-F238E27FC236}">
                <a16:creationId xmlns:a16="http://schemas.microsoft.com/office/drawing/2014/main" id="{98946CCA-9C90-A4B6-2D78-EFFFF4FC16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dirty="0"/>
              <a:t>Dra inn en bildefil for å endre bilde. Juster utsnitt på Bildeformat-fanen &gt; Beskjær.</a:t>
            </a:r>
            <a:br>
              <a:rPr lang="nb-NO" noProof="0" dirty="0"/>
            </a:br>
            <a:r>
              <a:rPr lang="nb-NO" noProof="0" dirty="0"/>
              <a:t>Gjør bildet mørkere på Bildeformat-fanen &gt; Korrigeringer for å forbedre lesbarheten.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99EF1-5B19-49D6-A836-BB1A8483096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NHO logo i plassholder">
            <a:extLst>
              <a:ext uri="{FF2B5EF4-FFF2-40B4-BE49-F238E27FC236}">
                <a16:creationId xmlns:a16="http://schemas.microsoft.com/office/drawing/2014/main" id="{D247AFD6-DE93-CD81-774E-A5D2F0BF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NBF logo i plassholder">
            <a:extLst>
              <a:ext uri="{FF2B5EF4-FFF2-40B4-BE49-F238E27FC236}">
                <a16:creationId xmlns:a16="http://schemas.microsoft.com/office/drawing/2014/main" id="{A17BAF72-999A-C72C-49B1-77501C92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form i plassholder">
            <a:extLst>
              <a:ext uri="{FF2B5EF4-FFF2-40B4-BE49-F238E27FC236}">
                <a16:creationId xmlns:a16="http://schemas.microsoft.com/office/drawing/2014/main" id="{569EA187-C8DD-E36E-0DAC-C8C8B77FF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463" y="3601251"/>
            <a:ext cx="8287654" cy="26991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74073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Valgfritt: klikk på ikonet eller dra inn en bildefil for å legge til et 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1AFF594C-39B3-4CB2-A731-2315DAA5B38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1" y="408783"/>
            <a:ext cx="700086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4" y="420691"/>
            <a:ext cx="809624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C17832-C7A9-8F2F-DBF5-D53AEB3D6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bilde">
            <a:extLst>
              <a:ext uri="{FF2B5EF4-FFF2-40B4-BE49-F238E27FC236}">
                <a16:creationId xmlns:a16="http://schemas.microsoft.com/office/drawing/2014/main" id="{31050CD6-8915-60E4-B3EC-3D0C0BA7F8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dirty="0"/>
              <a:t>Dra inn en bildefil for å endre bilde. Juster utsnitt på Bildeformat-fanen &gt; Beskjær.</a:t>
            </a:r>
            <a:br>
              <a:rPr lang="nb-NO" noProof="0" dirty="0"/>
            </a:br>
            <a:r>
              <a:rPr lang="nb-NO" noProof="0" dirty="0"/>
              <a:t>Gjør bildet mørkere på Bildeformat-fanen &gt; Korrigeringer for å forbedre lesbarheten.</a:t>
            </a:r>
          </a:p>
        </p:txBody>
      </p:sp>
      <p:sp>
        <p:nvSpPr>
          <p:cNvPr id="5" name="NBF logo i plassholder">
            <a:extLst>
              <a:ext uri="{FF2B5EF4-FFF2-40B4-BE49-F238E27FC236}">
                <a16:creationId xmlns:a16="http://schemas.microsoft.com/office/drawing/2014/main" id="{380AD859-B172-28AA-8FBC-AB8AD93AA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94" y="622038"/>
            <a:ext cx="1677029" cy="102181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Dato, konferanse, navn, stilling, annen info</a:t>
            </a:r>
          </a:p>
        </p:txBody>
      </p:sp>
      <p:sp>
        <p:nvSpPr>
          <p:cNvPr id="6" name="NHO logo i plassholder">
            <a:extLst>
              <a:ext uri="{FF2B5EF4-FFF2-40B4-BE49-F238E27FC236}">
                <a16:creationId xmlns:a16="http://schemas.microsoft.com/office/drawing/2014/main" id="{E9167927-3D8B-EDC4-4AF3-393BC1E61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7A54CCD-6781-2663-E709-3951173DA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B5003FE-E1F4-441B-F465-59F5623A2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3067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/foredrags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0901D5-8C32-CB43-7773-C14BC8641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991" y="2472100"/>
            <a:ext cx="4470400" cy="410818"/>
          </a:xfrm>
        </p:spPr>
        <p:txBody>
          <a:bodyPr anchor="b" anchorCtr="0">
            <a:noAutofit/>
          </a:bodyPr>
          <a:lstStyle>
            <a:lvl1pPr>
              <a:defRPr sz="2840"/>
            </a:lvl1pPr>
          </a:lstStyle>
          <a:p>
            <a:r>
              <a:rPr lang="nb-NO" noProof="0" dirty="0"/>
              <a:t>Navn </a:t>
            </a:r>
            <a:r>
              <a:rPr lang="nb-NO" noProof="0" dirty="0" err="1"/>
              <a:t>Navnesen</a:t>
            </a:r>
            <a:endParaRPr lang="nb-NO" noProof="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446DCA5-A3F1-EC80-2F87-A114EF241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FCE699-A68C-0F89-5834-5FA7177EEF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05DD7D7-E5A2-443F-A231-8760B8948A7F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97BEF3-5D23-7EB2-D250-19799833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2CB4BC2-9600-1765-2021-7D5AEAFB6A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24113" y="2472100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på ikonet eller dra inn en bildefil for å legge til et bilde. </a:t>
            </a:r>
          </a:p>
          <a:p>
            <a:r>
              <a:rPr lang="nb-NO" dirty="0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470DA13-ED53-CB48-7644-14FEE5B44B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990" y="3053828"/>
            <a:ext cx="3526897" cy="3169172"/>
          </a:xfrm>
        </p:spPr>
        <p:txBody>
          <a:bodyPr anchor="t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 dirty="0"/>
              <a:t>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253611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B537AA-45F6-4517-9F69-62858366E252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466850" y="3409952"/>
            <a:ext cx="107251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1685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mid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5FCE781-DEF7-4840-8249-9F461E607C60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6B73E70B-C275-1A2F-DED4-65171FFE7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14935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l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BED04A18-D0F3-8071-B403-6B6F46B8B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ske">
            <a:extLst>
              <a:ext uri="{FF2B5EF4-FFF2-40B4-BE49-F238E27FC236}">
                <a16:creationId xmlns:a16="http://schemas.microsoft.com/office/drawing/2014/main" id="{C2AF8E22-213B-0EAC-E0F5-5CFF2211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1000" y="3143250"/>
            <a:ext cx="2921000" cy="4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08230-3F62-43CD-87F2-DDE444E9CA7F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9CE60B7-5440-088E-CDAC-6D55E7195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12583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744C36-D374-49E8-96B8-4D5EF808EB39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49400" y="3409952"/>
            <a:ext cx="77197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 dirty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  <a:endParaRPr lang="nb-NO" dirty="0"/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83093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9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13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5" y="1685664"/>
            <a:ext cx="5429250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4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C98D431-42E3-2B10-E843-8AF6FEB52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b="5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sp>
        <p:nvSpPr>
          <p:cNvPr id="3" name="Plassholder for bilde">
            <a:extLst>
              <a:ext uri="{FF2B5EF4-FFF2-40B4-BE49-F238E27FC236}">
                <a16:creationId xmlns:a16="http://schemas.microsoft.com/office/drawing/2014/main" id="{B90CC3CA-EC1A-E05D-5579-44FB6CFD99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dirty="0"/>
              <a:t>Dra inn en bildefil for å endre bilde. Juster utsnitt på Bildeformat-fanen &gt; Beskjær.</a:t>
            </a:r>
            <a:br>
              <a:rPr lang="nb-NO" noProof="0" dirty="0"/>
            </a:br>
            <a:r>
              <a:rPr lang="nb-NO" noProof="0" dirty="0"/>
              <a:t>Gjør bildet mørkere på Bildeformat-fanen &gt; Korrigeringer for å forbedre lesbarheten.</a:t>
            </a:r>
          </a:p>
        </p:txBody>
      </p:sp>
      <p:sp>
        <p:nvSpPr>
          <p:cNvPr id="2" name="NBF logo i plassholder">
            <a:extLst>
              <a:ext uri="{FF2B5EF4-FFF2-40B4-BE49-F238E27FC236}">
                <a16:creationId xmlns:a16="http://schemas.microsoft.com/office/drawing/2014/main" id="{8A9F5E9D-1170-15E6-74FF-5FC12340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1375" y="1685664"/>
            <a:ext cx="5429250" cy="330805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93399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 dirty="0"/>
              <a:t>Tittel for universell utforming</a:t>
            </a:r>
          </a:p>
        </p:txBody>
      </p:sp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1376" y="1685664"/>
            <a:ext cx="5429248" cy="3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43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5" y="622038"/>
            <a:ext cx="1677027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 dirty="0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3779871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94" y="622038"/>
            <a:ext cx="1677029" cy="54554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2973443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4" y="622039"/>
            <a:ext cx="1677029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1427384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CC8E4B48-6CD9-B990-F583-653853A9C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9" name="Plassholder for bilde">
            <a:extLst>
              <a:ext uri="{FF2B5EF4-FFF2-40B4-BE49-F238E27FC236}">
                <a16:creationId xmlns:a16="http://schemas.microsoft.com/office/drawing/2014/main" id="{8305FA60-8D3A-7D94-0E8A-810069341F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dirty="0"/>
              <a:t>Dra inn en bildefil for å endre bilde. Juster utsnitt på Bildeformat-fanen &gt; Beskjær.</a:t>
            </a:r>
            <a:br>
              <a:rPr lang="nb-NO" noProof="0" dirty="0"/>
            </a:br>
            <a:r>
              <a:rPr lang="nb-NO" noProof="0" dirty="0"/>
              <a:t>Gjør bildet mørkere på Bildeformat-fanen &gt; Korrigeringer for å forbedre lesbarheten.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Ekstra informasjon og kontaktinfo</a:t>
            </a:r>
          </a:p>
        </p:txBody>
      </p:sp>
      <p:sp>
        <p:nvSpPr>
          <p:cNvPr id="3" name="NHO logo i plassholder">
            <a:extLst>
              <a:ext uri="{FF2B5EF4-FFF2-40B4-BE49-F238E27FC236}">
                <a16:creationId xmlns:a16="http://schemas.microsoft.com/office/drawing/2014/main" id="{3503872F-2DCC-EFD8-4486-B33A565B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NBF logo i plassholder">
            <a:extLst>
              <a:ext uri="{FF2B5EF4-FFF2-40B4-BE49-F238E27FC236}">
                <a16:creationId xmlns:a16="http://schemas.microsoft.com/office/drawing/2014/main" id="{E898F031-B810-C5EB-EAF2-81B9DAD2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794" y="622039"/>
            <a:ext cx="1677029" cy="54553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72564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  <p:pic>
        <p:nvPicPr>
          <p:cNvPr id="6" name="NBF Logo">
            <a:extLst>
              <a:ext uri="{FF2B5EF4-FFF2-40B4-BE49-F238E27FC236}">
                <a16:creationId xmlns:a16="http://schemas.microsoft.com/office/drawing/2014/main" id="{6A3BF190-1D03-C4DA-6B01-ECA89D087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8795" y="622039"/>
            <a:ext cx="1677027" cy="54553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02D4202-35B3-225C-C308-BC57F0808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4388" y="2224971"/>
            <a:ext cx="6465943" cy="1569789"/>
          </a:xfrm>
        </p:spPr>
        <p:txBody>
          <a:bodyPr anchor="b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 noProof="0" dirty="0"/>
              <a:t>Klikk for å legge til en avsluttende tittel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7B295601-22D9-71F1-C141-C9DC1D9B5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4388" y="407563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 dirty="0"/>
              <a:t>Ekstra 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3768303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45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794" y="622038"/>
            <a:ext cx="1677029" cy="1021818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1985198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2516188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 descr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6840" y="5995213"/>
            <a:ext cx="987955" cy="2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47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4" y="622038"/>
            <a:ext cx="1677029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0" y="5995213"/>
            <a:ext cx="987955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4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C17832-C7A9-8F2F-DBF5-D53AEB3D6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bilde">
            <a:extLst>
              <a:ext uri="{FF2B5EF4-FFF2-40B4-BE49-F238E27FC236}">
                <a16:creationId xmlns:a16="http://schemas.microsoft.com/office/drawing/2014/main" id="{31050CD6-8915-60E4-B3EC-3D0C0BA7F8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5" name="NBF logo i plassholder">
            <a:extLst>
              <a:ext uri="{FF2B5EF4-FFF2-40B4-BE49-F238E27FC236}">
                <a16:creationId xmlns:a16="http://schemas.microsoft.com/office/drawing/2014/main" id="{380AD859-B172-28AA-8FBC-AB8AD93AA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94" y="622038"/>
            <a:ext cx="1677029" cy="102181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sp>
        <p:nvSpPr>
          <p:cNvPr id="6" name="NHO logo i plassholder">
            <a:extLst>
              <a:ext uri="{FF2B5EF4-FFF2-40B4-BE49-F238E27FC236}">
                <a16:creationId xmlns:a16="http://schemas.microsoft.com/office/drawing/2014/main" id="{E9167927-3D8B-EDC4-4AF3-393BC1E61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6840" y="5995213"/>
            <a:ext cx="987955" cy="2533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7A54CCD-6781-2663-E709-3951173DA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5B5003FE-E1F4-441B-F465-59F5623A2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654241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BF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795" y="622038"/>
            <a:ext cx="1677027" cy="102181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388" y="1918523"/>
            <a:ext cx="6465943" cy="2387600"/>
          </a:xfrm>
        </p:spPr>
        <p:txBody>
          <a:bodyPr anchor="t" anchorCtr="0"/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8C8948-693B-A6F5-EEB6-029474DC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388" y="4573470"/>
            <a:ext cx="6465943" cy="288092"/>
          </a:xfrm>
        </p:spPr>
        <p:txBody>
          <a:bodyPr lIns="180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FB2800A-6DE8-A1CC-B825-83910BF327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794" y="5178425"/>
            <a:ext cx="1677029" cy="1044575"/>
          </a:xfrm>
        </p:spPr>
        <p:txBody>
          <a:bodyPr anchor="b" anchorCtr="0"/>
          <a:lstStyle>
            <a:lvl1pPr marL="0" indent="0">
              <a:lnSpc>
                <a:spcPct val="101000"/>
              </a:lnSpc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Dato, konferanse, navn, stilling, annen info</a:t>
            </a:r>
          </a:p>
        </p:txBody>
      </p:sp>
      <p:pic>
        <p:nvPicPr>
          <p:cNvPr id="16" name="NHO logo">
            <a:extLst>
              <a:ext uri="{FF2B5EF4-FFF2-40B4-BE49-F238E27FC236}">
                <a16:creationId xmlns:a16="http://schemas.microsoft.com/office/drawing/2014/main" id="{A534B97B-9944-75BF-AFB7-FB8AA8A819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96842" y="5995213"/>
            <a:ext cx="987951" cy="2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9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04B83-AC2C-BB25-84B7-5419364A43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Malen inneholder flere oppsett. Trykk på pila under «Nytt lysbilde»-knappen for å velge. </a:t>
            </a:r>
            <a:br>
              <a:rPr lang="nb-NO" dirty="0"/>
            </a:br>
            <a:r>
              <a:rPr lang="nb-NO" dirty="0"/>
              <a:t>Lim inn tekst med valget «Bruk måltema» eller «Bare tekst». Da unngår du å ta med formatering fra andre dokumenter/steder.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EB5-F440-4B12-9626-B0DD0FA2A25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156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04B83-AC2C-BB25-84B7-5419364A43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Malen inneholder flere oppsett. Trykk på pila under «Nytt lysbilde»-knappen for å velge. </a:t>
            </a:r>
            <a:br>
              <a:rPr lang="nb-NO"/>
            </a:br>
            <a:r>
              <a:rPr lang="nb-NO"/>
              <a:t>Lim inn tekst med valget «Bruk måltema» eller «Bare tekst». Da unngår du å ta med formatering fra andre dokumenter/steder.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EB5-F440-4B12-9626-B0DD0FA2A25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462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DC62F-F082-42A2-AB1A-948678BD1C0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3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09271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C1F-1B86-41B7-AA92-8439643BCBB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49319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7BB0A18-4F00-DC4A-93F9-A487FA5A7E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92650" y="1291268"/>
            <a:ext cx="6989763" cy="493173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1807762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48EA-F6AD-4BE5-9440-D16BC41D2A4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2724" y="2387600"/>
            <a:ext cx="4454525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51" y="2391833"/>
            <a:ext cx="4454526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2021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03CD8-DC4B-1EAC-E4B7-A853F189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EE363-3BBD-4F3E-A219-E3AFD6168B19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726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449C176-7643-FE93-96C1-913553EF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649-5662-4212-8C96-FBFC0864904E}" type="datetime1">
              <a:rPr lang="nb-NO" smtClean="0"/>
              <a:t>26.02.2025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718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77EDC89-EC50-7887-13EF-4967CDF00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064978-874C-7D8A-AFE0-B180BBD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3A70-DE28-43B2-A9FD-C2DB29379B1D}" type="datetime1">
              <a:rPr lang="nb-NO" smtClean="0"/>
              <a:t>26.02.2025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478240-A459-CDB4-8DEB-93A2E87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0AF32-9AE9-644B-1BE5-C69DEA2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5602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5966-4A4C-4843-9B11-3AB8F25464C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2045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275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381" y="1329531"/>
            <a:ext cx="7341394" cy="489346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9274" y="5397446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D61F-A94A-4179-854F-8B1F831AB16A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5514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3511550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DA93-64C4-473A-BC32-1CA74A6B63D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40226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2451" y="1329531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2450" y="3970866"/>
            <a:ext cx="3511550" cy="2252133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0738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DC62F-F082-42A2-AB1A-948678BD1C0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5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3" y="3479800"/>
            <a:ext cx="3511550" cy="27432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750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34A6-BF02-4234-932F-3B99D96F372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89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4022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022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69275" y="1995247"/>
            <a:ext cx="3511549" cy="234065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9274" y="4636583"/>
            <a:ext cx="3511550" cy="1586418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62645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338F-976F-47C1-BB19-FD70D881E46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2D7BE6A6-EE5D-EB83-6E17-576CD7C597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590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1906CEDB-A535-2EC8-AF7F-38A5F5647B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E6B1D56F-CDBA-8460-E37C-7FEC14F6F1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2964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EAE2F729-9553-D891-5810-968589ED85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964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A454FC72-1AA6-9641-2955-97DE987313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6339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3" name="Plassholder for tekst 9">
            <a:extLst>
              <a:ext uri="{FF2B5EF4-FFF2-40B4-BE49-F238E27FC236}">
                <a16:creationId xmlns:a16="http://schemas.microsoft.com/office/drawing/2014/main" id="{E1B274B7-37E9-C7B3-495D-7A95EDA4CB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6338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31730733-1804-BA5B-9C29-BC1A8C0C0E4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26538" y="2046047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8DB6A6C2-D957-B661-7245-6F18693FFB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26537" y="4024865"/>
            <a:ext cx="2554286" cy="2226709"/>
          </a:xfrm>
        </p:spPr>
        <p:txBody>
          <a:bodyPr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983766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5900" y="13970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5900" y="3060700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5900" y="4721225"/>
            <a:ext cx="6386513" cy="1507067"/>
          </a:xfrm>
          <a:prstGeom prst="roundRect">
            <a:avLst>
              <a:gd name="adj" fmla="val 873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C60EF-50C8-4E60-AF3A-572592B0228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423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0226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C6C23BAC-9B21-3A96-257E-95D439A4D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0864" y="1396999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FBB3A86-CFD4-C359-47ED-CEE87AF25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0226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4" y="3963191"/>
            <a:ext cx="3511549" cy="2252664"/>
          </a:xfrm>
          <a:prstGeom prst="roundRect">
            <a:avLst>
              <a:gd name="adj" fmla="val 5842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31ED-C3B5-4466-A864-DA1FA723B80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47866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8439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50" y="2302667"/>
            <a:ext cx="4468811" cy="2951958"/>
          </a:xfrm>
          <a:prstGeom prst="roundRect">
            <a:avLst>
              <a:gd name="adj" fmla="val 4458"/>
            </a:avLst>
          </a:prstGeom>
          <a:solidFill>
            <a:schemeClr val="tx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13C9-704A-45C6-B4C6-EF492A39081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85999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7" y="2302666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41814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1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72452" y="2302667"/>
            <a:ext cx="3509961" cy="3893345"/>
          </a:xfrm>
          <a:prstGeom prst="roundRect">
            <a:avLst>
              <a:gd name="adj" fmla="val 3749"/>
            </a:avLst>
          </a:prstGeom>
          <a:solidFill>
            <a:schemeClr val="accent2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8215-20C6-46A4-A204-3083D9EEC0B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78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439" y="1291268"/>
            <a:ext cx="9255122" cy="548227"/>
          </a:xfrm>
        </p:spPr>
        <p:txBody>
          <a:bodyPr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60CAC3F-3654-8524-128F-E284AC0AE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178" y="2302667"/>
            <a:ext cx="2552698" cy="3360552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lIns="169200" tIns="151200" rIns="205200" bIns="15120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9">
            <a:extLst>
              <a:ext uri="{FF2B5EF4-FFF2-40B4-BE49-F238E27FC236}">
                <a16:creationId xmlns:a16="http://schemas.microsoft.com/office/drawing/2014/main" id="{5EDB0972-E03B-042B-C4F8-6A4EC543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4552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9FBC616B-5022-EB47-E14B-C2936D5C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3135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893D11E6-76EA-2F47-BCC2-883DE5D79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6538" y="2302667"/>
            <a:ext cx="2552698" cy="3360551"/>
          </a:xfrm>
          <a:prstGeom prst="roundRect">
            <a:avLst>
              <a:gd name="adj" fmla="val 5155"/>
            </a:avLst>
          </a:prstGeom>
          <a:solidFill>
            <a:schemeClr val="accent3"/>
          </a:solidFill>
        </p:spPr>
        <p:txBody>
          <a:bodyPr vert="horz" lIns="169200" tIns="151200" rIns="205200" bIns="151200" rtlCol="0" anchor="t" anchorCtr="0">
            <a:noAutofit/>
          </a:bodyPr>
          <a:lstStyle>
            <a:lvl1pPr>
              <a:defRPr lang="nb-NO" sz="1600" dirty="0"/>
            </a:lvl1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42C5-1E58-4E8F-9524-6EA396BC526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15080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2555874" cy="2188532"/>
          </a:xfrm>
        </p:spPr>
        <p:txBody>
          <a:bodyPr/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6B22C-C6B7-4BEE-BDAE-C1B2213BD763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245889"/>
            <a:ext cx="2555874" cy="773912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2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media 12">
            <a:extLst>
              <a:ext uri="{FF2B5EF4-FFF2-40B4-BE49-F238E27FC236}">
                <a16:creationId xmlns:a16="http://schemas.microsoft.com/office/drawing/2014/main" id="{16D346B5-DF6F-EC9D-D0E1-BA05CFFCAC53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3381375" y="1332971"/>
            <a:ext cx="8300244" cy="4668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4089036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1-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000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BADD-2A57-4B17-B796-F1ED73C626F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1951566"/>
            <a:ext cx="3511550" cy="4271434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23196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1550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40225" y="1265543"/>
            <a:ext cx="7342188" cy="11372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600" smtClean="0"/>
            </a:lvl1pPr>
            <a:lvl2pPr>
              <a:defRPr lang="nb-NO" sz="1600" smtClean="0"/>
            </a:lvl2pPr>
            <a:lvl3pPr>
              <a:defRPr lang="nb-NO" sz="16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 noProof="0"/>
              <a:t>Klikk for å legge til tekst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310-5F15-442C-BA6C-C9946197B38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9432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5" name="Plassholder for innhold 12">
            <a:extLst>
              <a:ext uri="{FF2B5EF4-FFF2-40B4-BE49-F238E27FC236}">
                <a16:creationId xmlns:a16="http://schemas.microsoft.com/office/drawing/2014/main" id="{9A879817-0D84-2780-F831-4BC1B6EE1CA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69275" y="2794000"/>
            <a:ext cx="3511550" cy="3428999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4138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0C1F-1B86-41B7-AA92-8439643BCBB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5349319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7BB0A18-4F00-DC4A-93F9-A487FA5A7E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92650" y="1291268"/>
            <a:ext cx="6989763" cy="493173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 dirty="0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12847757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226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0225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2137-1C6D-43A9-934B-77BF6034147B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71657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5A0F8117-C46E-FBD2-1B8C-9D71B2BBF1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381" y="1397000"/>
            <a:ext cx="4023519" cy="4025900"/>
          </a:xfrm>
          <a:custGeom>
            <a:avLst/>
            <a:gdLst>
              <a:gd name="connsiteX0" fmla="*/ 2005035 w 4023519"/>
              <a:gd name="connsiteY0" fmla="*/ 0 h 4025900"/>
              <a:gd name="connsiteX1" fmla="*/ 4023519 w 4023519"/>
              <a:gd name="connsiteY1" fmla="*/ 2012950 h 4025900"/>
              <a:gd name="connsiteX2" fmla="*/ 2010569 w 4023519"/>
              <a:gd name="connsiteY2" fmla="*/ 4025900 h 4025900"/>
              <a:gd name="connsiteX3" fmla="*/ 208198 w 4023519"/>
              <a:gd name="connsiteY3" fmla="*/ 2955719 h 4025900"/>
              <a:gd name="connsiteX4" fmla="*/ 0 w 4023519"/>
              <a:gd name="connsiteY4" fmla="*/ 2655288 h 4025900"/>
              <a:gd name="connsiteX5" fmla="*/ 0 w 4023519"/>
              <a:gd name="connsiteY5" fmla="*/ 1366544 h 4025900"/>
              <a:gd name="connsiteX6" fmla="*/ 209668 w 4023519"/>
              <a:gd name="connsiteY6" fmla="*/ 1063268 h 4025900"/>
              <a:gd name="connsiteX7" fmla="*/ 2005035 w 4023519"/>
              <a:gd name="connsiteY7" fmla="*/ 0 h 402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519" h="4025900">
                <a:moveTo>
                  <a:pt x="2005035" y="0"/>
                </a:moveTo>
                <a:cubicBezTo>
                  <a:pt x="3119202" y="0"/>
                  <a:pt x="4023519" y="904530"/>
                  <a:pt x="4023519" y="2012950"/>
                </a:cubicBezTo>
                <a:cubicBezTo>
                  <a:pt x="4023519" y="3121371"/>
                  <a:pt x="3097068" y="4025900"/>
                  <a:pt x="2010569" y="4025900"/>
                </a:cubicBezTo>
                <a:cubicBezTo>
                  <a:pt x="1195694" y="4025900"/>
                  <a:pt x="644557" y="3545116"/>
                  <a:pt x="208198" y="2955719"/>
                </a:cubicBezTo>
                <a:lnTo>
                  <a:pt x="0" y="2655288"/>
                </a:lnTo>
                <a:lnTo>
                  <a:pt x="0" y="1366544"/>
                </a:lnTo>
                <a:lnTo>
                  <a:pt x="209668" y="1063268"/>
                </a:lnTo>
                <a:cubicBezTo>
                  <a:pt x="648361" y="471566"/>
                  <a:pt x="1202611" y="0"/>
                  <a:pt x="200503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360000" rIns="360000" b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480093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bilde og to kolonn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84916"/>
            <a:ext cx="7341393" cy="81291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C0C3BB70-1C27-89C6-CB65-4062B6417D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411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E374-BA9F-45EE-9B4E-B1619C2D9C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innhold 12">
            <a:extLst>
              <a:ext uri="{FF2B5EF4-FFF2-40B4-BE49-F238E27FC236}">
                <a16:creationId xmlns:a16="http://schemas.microsoft.com/office/drawing/2014/main" id="{2FDCEC39-75CD-97E2-B791-CC70483B09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37843" y="2782602"/>
            <a:ext cx="3511550" cy="3440398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BE015DED-C653-75AC-F991-EEB02EB8B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71657" y="1479791"/>
            <a:ext cx="4020343" cy="3860532"/>
          </a:xfrm>
          <a:custGeom>
            <a:avLst/>
            <a:gdLst>
              <a:gd name="connsiteX0" fmla="*/ 0 w 4020343"/>
              <a:gd name="connsiteY0" fmla="*/ 0 h 3860532"/>
              <a:gd name="connsiteX1" fmla="*/ 3121371 w 4020343"/>
              <a:gd name="connsiteY1" fmla="*/ 0 h 3860532"/>
              <a:gd name="connsiteX2" fmla="*/ 4020343 w 4020343"/>
              <a:gd name="connsiteY2" fmla="*/ 1542765 h 3860532"/>
              <a:gd name="connsiteX3" fmla="*/ 4020343 w 4020343"/>
              <a:gd name="connsiteY3" fmla="*/ 2317766 h 3860532"/>
              <a:gd name="connsiteX4" fmla="*/ 3121371 w 4020343"/>
              <a:gd name="connsiteY4" fmla="*/ 3860532 h 3860532"/>
              <a:gd name="connsiteX5" fmla="*/ 0 w 4020343"/>
              <a:gd name="connsiteY5" fmla="*/ 3860532 h 386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0343" h="3860532">
                <a:moveTo>
                  <a:pt x="0" y="0"/>
                </a:moveTo>
                <a:lnTo>
                  <a:pt x="3121371" y="0"/>
                </a:lnTo>
                <a:lnTo>
                  <a:pt x="4020343" y="1542765"/>
                </a:lnTo>
                <a:lnTo>
                  <a:pt x="4020343" y="2317766"/>
                </a:lnTo>
                <a:lnTo>
                  <a:pt x="3121371" y="3860532"/>
                </a:lnTo>
                <a:lnTo>
                  <a:pt x="0" y="386053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rIns="360000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39674680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plass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5"/>
            <a:ext cx="3513137" cy="2144085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199E-31AF-4DE0-9560-5709015794A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12">
            <a:extLst>
              <a:ext uri="{FF2B5EF4-FFF2-40B4-BE49-F238E27FC236}">
                <a16:creationId xmlns:a16="http://schemas.microsoft.com/office/drawing/2014/main" id="{7A27FFD5-63F3-F27B-DD22-82BB796E19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8000" y="3635884"/>
            <a:ext cx="3511550" cy="258711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nb-NO" sz="1200" smtClean="0"/>
            </a:lvl1pPr>
            <a:lvl2pPr>
              <a:defRPr lang="nb-NO" sz="1200" smtClean="0"/>
            </a:lvl2pPr>
            <a:lvl3pPr>
              <a:defRPr lang="nb-NO" sz="1200" smtClean="0"/>
            </a:lvl3pPr>
            <a:lvl4pPr>
              <a:defRPr lang="nb-NO" sz="2130" smtClean="0"/>
            </a:lvl4pPr>
            <a:lvl5pPr>
              <a:defRPr lang="nb-NO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  <a:p>
            <a:pPr marL="0" lvl="3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Fjerde nivå</a:t>
            </a:r>
          </a:p>
          <a:p>
            <a:pPr marL="0" lvl="4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9444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e tekst: graf/bilde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284916"/>
            <a:ext cx="11174412" cy="410818"/>
          </a:xfrm>
        </p:spPr>
        <p:txBody>
          <a:bodyPr>
            <a:noAutofit/>
          </a:bodyPr>
          <a:lstStyle>
            <a:lvl1pPr>
              <a:defRPr sz="284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1AC32F3-C467-5986-3FDB-65A2A1D3C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863" y="4526280"/>
            <a:ext cx="3511550" cy="169672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nb-NO" sz="1200" dirty="0" smtClean="0"/>
            </a:lvl1pPr>
            <a:lvl2pPr>
              <a:defRPr lang="nb-NO" sz="1200" dirty="0" smtClean="0"/>
            </a:lvl2pPr>
            <a:lvl3pPr>
              <a:defRPr lang="nb-NO" sz="1200" dirty="0" smtClean="0"/>
            </a:lvl3pPr>
            <a:lvl4pPr>
              <a:defRPr lang="nb-NO" sz="2130" dirty="0" smtClean="0"/>
            </a:lvl4pPr>
            <a:lvl5pPr>
              <a:defRPr lang="nb-NO" dirty="0"/>
            </a:lvl5pPr>
          </a:lstStyle>
          <a:p>
            <a:pPr marL="0" lv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Andre nivå</a:t>
            </a:r>
          </a:p>
          <a:p>
            <a:pPr marL="0" lvl="2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b-NO"/>
              <a:t>Tredje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DBDA-CEA0-4B1E-85AB-CF37503F2B41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8">
            <a:extLst>
              <a:ext uri="{FF2B5EF4-FFF2-40B4-BE49-F238E27FC236}">
                <a16:creationId xmlns:a16="http://schemas.microsoft.com/office/drawing/2014/main" id="{09605B3D-E810-67F4-9EA6-C6DCABDC727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8000" y="2202642"/>
            <a:ext cx="7343775" cy="40203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585788" indent="0">
              <a:buNone/>
              <a:defRPr/>
            </a:lvl2pPr>
          </a:lstStyle>
          <a:p>
            <a:pPr lvl="0"/>
            <a:r>
              <a:rPr lang="nb-NO"/>
              <a:t>Klikk på et ikon for å legge til innhold (tabell, graf, bilde, etc.)</a:t>
            </a:r>
          </a:p>
        </p:txBody>
      </p:sp>
    </p:spTree>
    <p:extLst>
      <p:ext uri="{BB962C8B-B14F-4D97-AF65-F5344CB8AC3E}">
        <p14:creationId xmlns:p14="http://schemas.microsoft.com/office/powerpoint/2010/main" val="34924454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82BAD-E975-4FC5-845D-81DD62D19B3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850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7A6C0D1A-D472-9A02-4CD4-6FBC2307A1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4443" y="1513337"/>
            <a:ext cx="6047557" cy="3819065"/>
          </a:xfrm>
          <a:custGeom>
            <a:avLst/>
            <a:gdLst>
              <a:gd name="connsiteX0" fmla="*/ 0 w 6047557"/>
              <a:gd name="connsiteY0" fmla="*/ 0 h 3819065"/>
              <a:gd name="connsiteX1" fmla="*/ 3087842 w 6047557"/>
              <a:gd name="connsiteY1" fmla="*/ 0 h 3819065"/>
              <a:gd name="connsiteX2" fmla="*/ 4009816 w 6047557"/>
              <a:gd name="connsiteY2" fmla="*/ 1582241 h 3819065"/>
              <a:gd name="connsiteX3" fmla="*/ 4931788 w 6047557"/>
              <a:gd name="connsiteY3" fmla="*/ 0 h 3819065"/>
              <a:gd name="connsiteX4" fmla="*/ 6047557 w 6047557"/>
              <a:gd name="connsiteY4" fmla="*/ 0 h 3819065"/>
              <a:gd name="connsiteX5" fmla="*/ 6047557 w 6047557"/>
              <a:gd name="connsiteY5" fmla="*/ 3819065 h 3819065"/>
              <a:gd name="connsiteX6" fmla="*/ 4931788 w 6047557"/>
              <a:gd name="connsiteY6" fmla="*/ 3819065 h 3819065"/>
              <a:gd name="connsiteX7" fmla="*/ 4009816 w 6047557"/>
              <a:gd name="connsiteY7" fmla="*/ 2236824 h 3819065"/>
              <a:gd name="connsiteX8" fmla="*/ 3087842 w 6047557"/>
              <a:gd name="connsiteY8" fmla="*/ 3819065 h 3819065"/>
              <a:gd name="connsiteX9" fmla="*/ 0 w 6047557"/>
              <a:gd name="connsiteY9" fmla="*/ 3819065 h 381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7557" h="3819065">
                <a:moveTo>
                  <a:pt x="0" y="0"/>
                </a:moveTo>
                <a:lnTo>
                  <a:pt x="3087842" y="0"/>
                </a:lnTo>
                <a:lnTo>
                  <a:pt x="4009816" y="1582241"/>
                </a:lnTo>
                <a:lnTo>
                  <a:pt x="4931788" y="0"/>
                </a:lnTo>
                <a:lnTo>
                  <a:pt x="6047557" y="0"/>
                </a:lnTo>
                <a:lnTo>
                  <a:pt x="6047557" y="3819065"/>
                </a:lnTo>
                <a:lnTo>
                  <a:pt x="4931788" y="3819065"/>
                </a:lnTo>
                <a:lnTo>
                  <a:pt x="4009816" y="2236824"/>
                </a:lnTo>
                <a:lnTo>
                  <a:pt x="3087842" y="3819065"/>
                </a:lnTo>
                <a:lnTo>
                  <a:pt x="0" y="381906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13586986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i form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013" y="1291268"/>
            <a:ext cx="3641725" cy="21885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765C-DD04-49BA-9FBE-F8DD4E57A758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013" y="4545431"/>
            <a:ext cx="3511550" cy="846693"/>
          </a:xfrm>
        </p:spPr>
        <p:txBody>
          <a:bodyPr anchor="b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E10840B0-67E1-8316-E720-D81C7090B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381" y="1431435"/>
            <a:ext cx="6197908" cy="3982656"/>
          </a:xfrm>
          <a:custGeom>
            <a:avLst/>
            <a:gdLst>
              <a:gd name="connsiteX0" fmla="*/ 4201105 w 6197908"/>
              <a:gd name="connsiteY0" fmla="*/ 0 h 3982656"/>
              <a:gd name="connsiteX1" fmla="*/ 6197908 w 6197908"/>
              <a:gd name="connsiteY1" fmla="*/ 1991328 h 3982656"/>
              <a:gd name="connsiteX2" fmla="*/ 4206580 w 6197908"/>
              <a:gd name="connsiteY2" fmla="*/ 3982656 h 3982656"/>
              <a:gd name="connsiteX3" fmla="*/ 2024289 w 6197908"/>
              <a:gd name="connsiteY3" fmla="*/ 2318725 h 3982656"/>
              <a:gd name="connsiteX4" fmla="*/ 1102315 w 6197908"/>
              <a:gd name="connsiteY4" fmla="*/ 3900966 h 3982656"/>
              <a:gd name="connsiteX5" fmla="*/ 0 w 6197908"/>
              <a:gd name="connsiteY5" fmla="*/ 3900966 h 3982656"/>
              <a:gd name="connsiteX6" fmla="*/ 0 w 6197908"/>
              <a:gd name="connsiteY6" fmla="*/ 81901 h 3982656"/>
              <a:gd name="connsiteX7" fmla="*/ 1102315 w 6197908"/>
              <a:gd name="connsiteY7" fmla="*/ 81901 h 3982656"/>
              <a:gd name="connsiteX8" fmla="*/ 2024289 w 6197908"/>
              <a:gd name="connsiteY8" fmla="*/ 1663931 h 3982656"/>
              <a:gd name="connsiteX9" fmla="*/ 4201105 w 6197908"/>
              <a:gd name="connsiteY9" fmla="*/ 0 h 398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97908" h="3982656">
                <a:moveTo>
                  <a:pt x="4201105" y="0"/>
                </a:moveTo>
                <a:cubicBezTo>
                  <a:pt x="5303305" y="0"/>
                  <a:pt x="6197908" y="894814"/>
                  <a:pt x="6197908" y="1991328"/>
                </a:cubicBezTo>
                <a:cubicBezTo>
                  <a:pt x="6197908" y="3087843"/>
                  <a:pt x="5281409" y="3982656"/>
                  <a:pt x="4206580" y="3982656"/>
                </a:cubicBezTo>
                <a:cubicBezTo>
                  <a:pt x="3131751" y="3982656"/>
                  <a:pt x="2520752" y="3137110"/>
                  <a:pt x="2024289" y="2318725"/>
                </a:cubicBezTo>
                <a:lnTo>
                  <a:pt x="1102315" y="3900966"/>
                </a:lnTo>
                <a:lnTo>
                  <a:pt x="0" y="3900966"/>
                </a:lnTo>
                <a:lnTo>
                  <a:pt x="0" y="81901"/>
                </a:lnTo>
                <a:lnTo>
                  <a:pt x="1102315" y="81901"/>
                </a:lnTo>
                <a:lnTo>
                  <a:pt x="2024289" y="1663931"/>
                </a:lnTo>
                <a:cubicBezTo>
                  <a:pt x="2520752" y="829335"/>
                  <a:pt x="3142700" y="0"/>
                  <a:pt x="420110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952510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7" name="Plassholder for bilde">
            <a:extLst>
              <a:ext uri="{FF2B5EF4-FFF2-40B4-BE49-F238E27FC236}">
                <a16:creationId xmlns:a16="http://schemas.microsoft.com/office/drawing/2014/main" id="{5F38BFFD-C924-5D8B-9326-2022646045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784993"/>
            <a:ext cx="11283950" cy="3674106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96DADB0-0666-4A17-ADB6-CDE67E4A03D9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97188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 med/uten bil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3EE94B3-A796-F790-9340-6BF66CCE84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8000" y="1317143"/>
            <a:ext cx="11684000" cy="4621203"/>
          </a:xfrm>
          <a:custGeom>
            <a:avLst/>
            <a:gdLst>
              <a:gd name="connsiteX0" fmla="*/ 11684000 w 11684000"/>
              <a:gd name="connsiteY0" fmla="*/ 0 h 4621203"/>
              <a:gd name="connsiteX1" fmla="*/ 11684000 w 11684000"/>
              <a:gd name="connsiteY1" fmla="*/ 4621203 h 4621203"/>
              <a:gd name="connsiteX2" fmla="*/ 11576667 w 11684000"/>
              <a:gd name="connsiteY2" fmla="*/ 4604894 h 4621203"/>
              <a:gd name="connsiteX3" fmla="*/ 9462563 w 11684000"/>
              <a:gd name="connsiteY3" fmla="*/ 2695459 h 4621203"/>
              <a:gd name="connsiteX4" fmla="*/ 8379876 w 11684000"/>
              <a:gd name="connsiteY4" fmla="*/ 4553506 h 4621203"/>
              <a:gd name="connsiteX5" fmla="*/ 5791468 w 11684000"/>
              <a:gd name="connsiteY5" fmla="*/ 4553506 h 4621203"/>
              <a:gd name="connsiteX6" fmla="*/ 4708783 w 11684000"/>
              <a:gd name="connsiteY6" fmla="*/ 2695459 h 4621203"/>
              <a:gd name="connsiteX7" fmla="*/ 3626096 w 11684000"/>
              <a:gd name="connsiteY7" fmla="*/ 4553506 h 4621203"/>
              <a:gd name="connsiteX8" fmla="*/ 0 w 11684000"/>
              <a:gd name="connsiteY8" fmla="*/ 4553506 h 4621203"/>
              <a:gd name="connsiteX9" fmla="*/ 0 w 11684000"/>
              <a:gd name="connsiteY9" fmla="*/ 68727 h 4621203"/>
              <a:gd name="connsiteX10" fmla="*/ 3626096 w 11684000"/>
              <a:gd name="connsiteY10" fmla="*/ 68727 h 4621203"/>
              <a:gd name="connsiteX11" fmla="*/ 4708783 w 11684000"/>
              <a:gd name="connsiteY11" fmla="*/ 1926774 h 4621203"/>
              <a:gd name="connsiteX12" fmla="*/ 5791468 w 11684000"/>
              <a:gd name="connsiteY12" fmla="*/ 68727 h 4621203"/>
              <a:gd name="connsiteX13" fmla="*/ 8379876 w 11684000"/>
              <a:gd name="connsiteY13" fmla="*/ 68727 h 4621203"/>
              <a:gd name="connsiteX14" fmla="*/ 9462563 w 11684000"/>
              <a:gd name="connsiteY14" fmla="*/ 1926526 h 4621203"/>
              <a:gd name="connsiteX15" fmla="*/ 11576052 w 11684000"/>
              <a:gd name="connsiteY15" fmla="*/ 16311 h 462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84000" h="4621203">
                <a:moveTo>
                  <a:pt x="11684000" y="0"/>
                </a:moveTo>
                <a:lnTo>
                  <a:pt x="11684000" y="4621203"/>
                </a:lnTo>
                <a:lnTo>
                  <a:pt x="11576667" y="4604894"/>
                </a:lnTo>
                <a:cubicBezTo>
                  <a:pt x="10585796" y="4401701"/>
                  <a:pt x="9972691" y="3536370"/>
                  <a:pt x="9462563" y="2695459"/>
                </a:cubicBezTo>
                <a:lnTo>
                  <a:pt x="8379876" y="4553506"/>
                </a:lnTo>
                <a:lnTo>
                  <a:pt x="5791468" y="4553506"/>
                </a:lnTo>
                <a:lnTo>
                  <a:pt x="4708783" y="2695459"/>
                </a:lnTo>
                <a:lnTo>
                  <a:pt x="3626096" y="4553506"/>
                </a:lnTo>
                <a:lnTo>
                  <a:pt x="0" y="4553506"/>
                </a:lnTo>
                <a:lnTo>
                  <a:pt x="0" y="68727"/>
                </a:lnTo>
                <a:lnTo>
                  <a:pt x="3626096" y="68727"/>
                </a:lnTo>
                <a:lnTo>
                  <a:pt x="4708783" y="1926774"/>
                </a:lnTo>
                <a:lnTo>
                  <a:pt x="5791468" y="68727"/>
                </a:lnTo>
                <a:lnTo>
                  <a:pt x="8379876" y="68727"/>
                </a:lnTo>
                <a:lnTo>
                  <a:pt x="9462563" y="1926526"/>
                </a:lnTo>
                <a:cubicBezTo>
                  <a:pt x="9972691" y="1068958"/>
                  <a:pt x="10595640" y="216120"/>
                  <a:pt x="11576052" y="16311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8FB7F2D-448A-4FBF-A7F3-6B0D3AC5F7F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40912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">
            <a:extLst>
              <a:ext uri="{FF2B5EF4-FFF2-40B4-BE49-F238E27FC236}">
                <a16:creationId xmlns:a16="http://schemas.microsoft.com/office/drawing/2014/main" id="{D985210B-89DF-2C22-F2CA-9A79C15D6F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legge til et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3B29787E-4CCA-BF0D-6187-7B76C0917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F76F2A-B7AA-ADC8-4B30-E46DDB8D3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6CE74-7206-E0A3-E399-7E2A1505123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36B024-EA60-4A56-8E2A-E0317947EF4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373B57-F398-9BD2-ABE5-E087C54E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NHO logo i plassholder">
            <a:extLst>
              <a:ext uri="{FF2B5EF4-FFF2-40B4-BE49-F238E27FC236}">
                <a16:creationId xmlns:a16="http://schemas.microsoft.com/office/drawing/2014/main" id="{C12C3345-9FD5-CB55-F354-FEE40999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NBF logo i plassholder">
            <a:extLst>
              <a:ext uri="{FF2B5EF4-FFF2-40B4-BE49-F238E27FC236}">
                <a16:creationId xmlns:a16="http://schemas.microsoft.com/office/drawing/2014/main" id="{AB3B0FDC-3BF6-C310-174C-A0E00E420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433227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AEB3-E191-4FE9-9A75-CF0D9F4C85A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260168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5773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48EA-F6AD-4BE5-9440-D16BC41D2A47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6E59AAF-DC30-9505-15C7-27F78A6F6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2724" y="2387600"/>
            <a:ext cx="4454525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29622718-3349-DBE9-779F-5D4EFE70F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51" y="2391833"/>
            <a:ext cx="4454526" cy="3810000"/>
          </a:xfrm>
        </p:spPr>
        <p:txBody>
          <a:bodyPr/>
          <a:lstStyle>
            <a:lvl1pPr>
              <a:spcBef>
                <a:spcPts val="1600"/>
              </a:spcBef>
              <a:defRPr sz="1600"/>
            </a:lvl1pPr>
            <a:lvl2pPr marL="627063" indent="-292100">
              <a:spcBef>
                <a:spcPts val="500"/>
              </a:spcBef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465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0E79-1A86-4204-9E14-C5765EA7016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AB62293A-FA0A-5AB9-754A-59D01EF6A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81375" y="3597817"/>
            <a:ext cx="8300324" cy="2702624"/>
          </a:xfrm>
          <a:custGeom>
            <a:avLst/>
            <a:gdLst>
              <a:gd name="connsiteX0" fmla="*/ 6945297 w 8300324"/>
              <a:gd name="connsiteY0" fmla="*/ 0 h 2702624"/>
              <a:gd name="connsiteX1" fmla="*/ 8300324 w 8300324"/>
              <a:gd name="connsiteY1" fmla="*/ 1351312 h 2702624"/>
              <a:gd name="connsiteX2" fmla="*/ 6949012 w 8300324"/>
              <a:gd name="connsiteY2" fmla="*/ 2702624 h 2702624"/>
              <a:gd name="connsiteX3" fmla="*/ 5468113 w 8300324"/>
              <a:gd name="connsiteY3" fmla="*/ 1573483 h 2702624"/>
              <a:gd name="connsiteX4" fmla="*/ 4842463 w 8300324"/>
              <a:gd name="connsiteY4" fmla="*/ 2647189 h 2702624"/>
              <a:gd name="connsiteX5" fmla="*/ 3346704 w 8300324"/>
              <a:gd name="connsiteY5" fmla="*/ 2647189 h 2702624"/>
              <a:gd name="connsiteX6" fmla="*/ 2721055 w 8300324"/>
              <a:gd name="connsiteY6" fmla="*/ 1573483 h 2702624"/>
              <a:gd name="connsiteX7" fmla="*/ 2095405 w 8300324"/>
              <a:gd name="connsiteY7" fmla="*/ 2647189 h 2702624"/>
              <a:gd name="connsiteX8" fmla="*/ 0 w 8300324"/>
              <a:gd name="connsiteY8" fmla="*/ 2647189 h 2702624"/>
              <a:gd name="connsiteX9" fmla="*/ 0 w 8300324"/>
              <a:gd name="connsiteY9" fmla="*/ 55578 h 2702624"/>
              <a:gd name="connsiteX10" fmla="*/ 2095405 w 8300324"/>
              <a:gd name="connsiteY10" fmla="*/ 55578 h 2702624"/>
              <a:gd name="connsiteX11" fmla="*/ 2721055 w 8300324"/>
              <a:gd name="connsiteY11" fmla="*/ 1129284 h 2702624"/>
              <a:gd name="connsiteX12" fmla="*/ 3346704 w 8300324"/>
              <a:gd name="connsiteY12" fmla="*/ 55578 h 2702624"/>
              <a:gd name="connsiteX13" fmla="*/ 4842463 w 8300324"/>
              <a:gd name="connsiteY13" fmla="*/ 55578 h 2702624"/>
              <a:gd name="connsiteX14" fmla="*/ 5468113 w 8300324"/>
              <a:gd name="connsiteY14" fmla="*/ 1129141 h 2702624"/>
              <a:gd name="connsiteX15" fmla="*/ 6945297 w 8300324"/>
              <a:gd name="connsiteY15" fmla="*/ 0 h 27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0324" h="2702624">
                <a:moveTo>
                  <a:pt x="6945297" y="0"/>
                </a:moveTo>
                <a:cubicBezTo>
                  <a:pt x="7693248" y="0"/>
                  <a:pt x="8300324" y="607219"/>
                  <a:pt x="8300324" y="1351312"/>
                </a:cubicBezTo>
                <a:cubicBezTo>
                  <a:pt x="8300324" y="2095405"/>
                  <a:pt x="7678389" y="2702624"/>
                  <a:pt x="6949012" y="2702624"/>
                </a:cubicBezTo>
                <a:cubicBezTo>
                  <a:pt x="6219635" y="2702624"/>
                  <a:pt x="5805012" y="2128838"/>
                  <a:pt x="5468113" y="1573483"/>
                </a:cubicBezTo>
                <a:lnTo>
                  <a:pt x="4842463" y="2647189"/>
                </a:lnTo>
                <a:lnTo>
                  <a:pt x="3346704" y="2647189"/>
                </a:lnTo>
                <a:lnTo>
                  <a:pt x="2721055" y="1573483"/>
                </a:lnTo>
                <a:lnTo>
                  <a:pt x="2095405" y="2647189"/>
                </a:lnTo>
                <a:lnTo>
                  <a:pt x="0" y="2647189"/>
                </a:lnTo>
                <a:lnTo>
                  <a:pt x="0" y="55578"/>
                </a:lnTo>
                <a:lnTo>
                  <a:pt x="2095405" y="55578"/>
                </a:lnTo>
                <a:lnTo>
                  <a:pt x="2721055" y="1129284"/>
                </a:lnTo>
                <a:lnTo>
                  <a:pt x="3346704" y="55578"/>
                </a:lnTo>
                <a:lnTo>
                  <a:pt x="4842463" y="55578"/>
                </a:lnTo>
                <a:lnTo>
                  <a:pt x="5468113" y="1129141"/>
                </a:lnTo>
                <a:cubicBezTo>
                  <a:pt x="5805012" y="562785"/>
                  <a:pt x="6227065" y="0"/>
                  <a:pt x="694529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</p:spTree>
    <p:extLst>
      <p:ext uri="{BB962C8B-B14F-4D97-AF65-F5344CB8AC3E}">
        <p14:creationId xmlns:p14="http://schemas.microsoft.com/office/powerpoint/2010/main" val="3291008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41AB3C-0C1C-48E7-B6E3-93F2647B62C6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0" y="408783"/>
            <a:ext cx="700088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3" y="420691"/>
            <a:ext cx="809626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15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D (med bild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">
            <a:extLst>
              <a:ext uri="{FF2B5EF4-FFF2-40B4-BE49-F238E27FC236}">
                <a16:creationId xmlns:a16="http://schemas.microsoft.com/office/drawing/2014/main" id="{98946CCA-9C90-A4B6-2D78-EFFFF4FC16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/>
              <a:t>Dra inn en bildefil for å endre bilde. Juster utsnitt på Bildeformat-fanen &gt; Beskjær.</a:t>
            </a:r>
            <a:br>
              <a:rPr lang="nb-NO" noProof="0"/>
            </a:br>
            <a:r>
              <a:rPr lang="nb-NO" noProof="0"/>
              <a:t>Gjør bildet mørkere på Bildeformat-fanen &gt; Korrigeringer for å forbedre lesbarheten.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99EF1-5B19-49D6-A836-BB1A8483096C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NHO logo i plassholder">
            <a:extLst>
              <a:ext uri="{FF2B5EF4-FFF2-40B4-BE49-F238E27FC236}">
                <a16:creationId xmlns:a16="http://schemas.microsoft.com/office/drawing/2014/main" id="{D247AFD6-DE93-CD81-774E-A5D2F0BF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5963" y="420691"/>
            <a:ext cx="809626" cy="20759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NBF logo i plassholder">
            <a:extLst>
              <a:ext uri="{FF2B5EF4-FFF2-40B4-BE49-F238E27FC236}">
                <a16:creationId xmlns:a16="http://schemas.microsoft.com/office/drawing/2014/main" id="{A17BAF72-999A-C72C-49B1-77501C92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408783"/>
            <a:ext cx="700088" cy="22773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form i plassholder">
            <a:extLst>
              <a:ext uri="{FF2B5EF4-FFF2-40B4-BE49-F238E27FC236}">
                <a16:creationId xmlns:a16="http://schemas.microsoft.com/office/drawing/2014/main" id="{569EA187-C8DD-E36E-0DAC-C8C8B77FF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463" y="3601251"/>
            <a:ext cx="8287654" cy="269919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59034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deler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C92D8083-AA8F-FD86-07B7-B61C63D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1384064"/>
            <a:ext cx="2555875" cy="812915"/>
          </a:xfrm>
        </p:spPr>
        <p:txBody>
          <a:bodyPr wrap="square" lIns="0" anchor="t" anchorCtr="0">
            <a:noAutofit/>
          </a:bodyPr>
          <a:lstStyle>
            <a:lvl1pPr marL="0" indent="0" algn="l">
              <a:lnSpc>
                <a:spcPct val="92000"/>
              </a:lnSpc>
              <a:spcBef>
                <a:spcPts val="0"/>
              </a:spcBef>
              <a:buNone/>
              <a:defRPr sz="284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Stikktittel, f.eks. «Kapittel 1»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0B9DCA0-2009-89DA-919B-3499CE4A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1165755"/>
            <a:ext cx="8300244" cy="1569789"/>
          </a:xfrm>
        </p:spPr>
        <p:txBody>
          <a:bodyPr anchor="t" anchorCtr="0">
            <a:noAutofit/>
          </a:bodyPr>
          <a:lstStyle>
            <a:lvl1pPr algn="l">
              <a:lnSpc>
                <a:spcPct val="101000"/>
              </a:lnSpc>
              <a:defRPr sz="505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bilde">
            <a:extLst>
              <a:ext uri="{FF2B5EF4-FFF2-40B4-BE49-F238E27FC236}">
                <a16:creationId xmlns:a16="http://schemas.microsoft.com/office/drawing/2014/main" id="{0851DC1C-9031-3FEA-4665-075E3244BA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463" y="3601251"/>
            <a:ext cx="8287653" cy="2699190"/>
          </a:xfrm>
          <a:custGeom>
            <a:avLst/>
            <a:gdLst>
              <a:gd name="connsiteX0" fmla="*/ 1349254 w 8287653"/>
              <a:gd name="connsiteY0" fmla="*/ 0 h 2699190"/>
              <a:gd name="connsiteX1" fmla="*/ 2827891 w 8287653"/>
              <a:gd name="connsiteY1" fmla="*/ 1127706 h 2699190"/>
              <a:gd name="connsiteX2" fmla="*/ 3452582 w 8287653"/>
              <a:gd name="connsiteY2" fmla="*/ 55365 h 2699190"/>
              <a:gd name="connsiteX3" fmla="*/ 4946057 w 8287653"/>
              <a:gd name="connsiteY3" fmla="*/ 55365 h 2699190"/>
              <a:gd name="connsiteX4" fmla="*/ 5570749 w 8287653"/>
              <a:gd name="connsiteY4" fmla="*/ 1127706 h 2699190"/>
              <a:gd name="connsiteX5" fmla="*/ 6195440 w 8287653"/>
              <a:gd name="connsiteY5" fmla="*/ 55365 h 2699190"/>
              <a:gd name="connsiteX6" fmla="*/ 8287653 w 8287653"/>
              <a:gd name="connsiteY6" fmla="*/ 55366 h 2699190"/>
              <a:gd name="connsiteX7" fmla="*/ 8287653 w 8287653"/>
              <a:gd name="connsiteY7" fmla="*/ 2643685 h 2699190"/>
              <a:gd name="connsiteX8" fmla="*/ 6195440 w 8287653"/>
              <a:gd name="connsiteY8" fmla="*/ 2643685 h 2699190"/>
              <a:gd name="connsiteX9" fmla="*/ 5570749 w 8287653"/>
              <a:gd name="connsiteY9" fmla="*/ 1571347 h 2699190"/>
              <a:gd name="connsiteX10" fmla="*/ 4946057 w 8287653"/>
              <a:gd name="connsiteY10" fmla="*/ 2643685 h 2699190"/>
              <a:gd name="connsiteX11" fmla="*/ 3452582 w 8287653"/>
              <a:gd name="connsiteY11" fmla="*/ 2643685 h 2699190"/>
              <a:gd name="connsiteX12" fmla="*/ 2827891 w 8287653"/>
              <a:gd name="connsiteY12" fmla="*/ 1571486 h 2699190"/>
              <a:gd name="connsiteX13" fmla="*/ 1352955 w 8287653"/>
              <a:gd name="connsiteY13" fmla="*/ 2699190 h 2699190"/>
              <a:gd name="connsiteX14" fmla="*/ 0 w 8287653"/>
              <a:gd name="connsiteY14" fmla="*/ 1349595 h 2699190"/>
              <a:gd name="connsiteX15" fmla="*/ 1349254 w 8287653"/>
              <a:gd name="connsiteY15" fmla="*/ 0 h 269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87653" h="2699190">
                <a:moveTo>
                  <a:pt x="1349254" y="0"/>
                </a:moveTo>
                <a:cubicBezTo>
                  <a:pt x="2077516" y="0"/>
                  <a:pt x="2491506" y="573057"/>
                  <a:pt x="2827891" y="1127706"/>
                </a:cubicBezTo>
                <a:lnTo>
                  <a:pt x="3452582" y="55365"/>
                </a:lnTo>
                <a:lnTo>
                  <a:pt x="4946057" y="55365"/>
                </a:lnTo>
                <a:lnTo>
                  <a:pt x="5570749" y="1127706"/>
                </a:lnTo>
                <a:lnTo>
                  <a:pt x="6195440" y="55365"/>
                </a:lnTo>
                <a:lnTo>
                  <a:pt x="8287653" y="55366"/>
                </a:lnTo>
                <a:lnTo>
                  <a:pt x="8287653" y="2643685"/>
                </a:lnTo>
                <a:lnTo>
                  <a:pt x="6195440" y="2643685"/>
                </a:lnTo>
                <a:lnTo>
                  <a:pt x="5570749" y="1571347"/>
                </a:lnTo>
                <a:lnTo>
                  <a:pt x="4946057" y="2643685"/>
                </a:lnTo>
                <a:lnTo>
                  <a:pt x="3452582" y="2643685"/>
                </a:lnTo>
                <a:lnTo>
                  <a:pt x="2827891" y="1571486"/>
                </a:lnTo>
                <a:cubicBezTo>
                  <a:pt x="2491506" y="2137125"/>
                  <a:pt x="2070090" y="2699190"/>
                  <a:pt x="1352955" y="2699190"/>
                </a:cubicBezTo>
                <a:cubicBezTo>
                  <a:pt x="606150" y="2699190"/>
                  <a:pt x="0" y="2092746"/>
                  <a:pt x="0" y="1349595"/>
                </a:cubicBezTo>
                <a:cubicBezTo>
                  <a:pt x="0" y="606447"/>
                  <a:pt x="620986" y="0"/>
                  <a:pt x="1349254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b-NO"/>
              <a:t>Valgfritt: klikk på ikonet eller dra inn en bildefil for å legge til et 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1AFF594C-39B3-4CB2-A731-2315DAA5B385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NBF Logo">
            <a:extLst>
              <a:ext uri="{FF2B5EF4-FFF2-40B4-BE49-F238E27FC236}">
                <a16:creationId xmlns:a16="http://schemas.microsoft.com/office/drawing/2014/main" id="{AA5A39E9-9778-21A9-5D76-F6B2D1EB0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001" y="408783"/>
            <a:ext cx="700086" cy="227739"/>
          </a:xfrm>
          <a:prstGeom prst="rect">
            <a:avLst/>
          </a:prstGeom>
        </p:spPr>
      </p:pic>
      <p:pic>
        <p:nvPicPr>
          <p:cNvPr id="3" name="NHO logo">
            <a:extLst>
              <a:ext uri="{FF2B5EF4-FFF2-40B4-BE49-F238E27FC236}">
                <a16:creationId xmlns:a16="http://schemas.microsoft.com/office/drawing/2014/main" id="{7B0A238E-3389-0F81-2933-05C867656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5964" y="420691"/>
            <a:ext cx="809624" cy="2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777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/foredrags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0901D5-8C32-CB43-7773-C14BC8641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991" y="2472100"/>
            <a:ext cx="4470400" cy="410818"/>
          </a:xfrm>
        </p:spPr>
        <p:txBody>
          <a:bodyPr anchor="b" anchorCtr="0">
            <a:noAutofit/>
          </a:bodyPr>
          <a:lstStyle>
            <a:lvl1pPr>
              <a:defRPr sz="2840"/>
            </a:lvl1pPr>
          </a:lstStyle>
          <a:p>
            <a:r>
              <a:rPr lang="nb-NO" noProof="0"/>
              <a:t>Navn </a:t>
            </a:r>
            <a:r>
              <a:rPr lang="nb-NO" noProof="0" err="1"/>
              <a:t>Navnesen</a:t>
            </a:r>
            <a:endParaRPr lang="nb-NO" noProof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446DCA5-A3F1-EC80-2F87-A114EF241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FCE699-A68C-0F89-5834-5FA7177EEF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05DD7D7-E5A2-443F-A231-8760B8948A7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C97BEF3-5D23-7EB2-D250-19799833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52CB4BC2-9600-1765-2021-7D5AEAFB6A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24113" y="2472100"/>
            <a:ext cx="2554286" cy="17025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Klikk på ikonet eller dra inn en bildefil for å legge til et bilde. </a:t>
            </a:r>
          </a:p>
          <a:p>
            <a:r>
              <a:rPr lang="nb-NO"/>
              <a:t>Juster utsnitt på Bildeformat-fanen &gt; Beskjær.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470DA13-ED53-CB48-7644-14FEE5B44B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990" y="3053828"/>
            <a:ext cx="3526897" cy="3169172"/>
          </a:xfrm>
        </p:spPr>
        <p:txBody>
          <a:bodyPr anchor="t" anchorCtr="0"/>
          <a:lstStyle>
            <a:lvl1pPr marL="0" indent="0">
              <a:spcBef>
                <a:spcPts val="1600"/>
              </a:spcBef>
              <a:buFont typeface="Arial" panose="020B0604020202020204" pitchFamily="34" charset="0"/>
              <a:buNone/>
              <a:defRPr sz="1600"/>
            </a:lvl1pPr>
            <a:lvl2pPr marL="334963" indent="0">
              <a:spcBef>
                <a:spcPts val="500"/>
              </a:spcBef>
              <a:buNone/>
              <a:defRPr sz="1200"/>
            </a:lvl2pPr>
            <a:lvl3pPr marL="806450" indent="-179388">
              <a:defRPr sz="1200"/>
            </a:lvl3pPr>
            <a:lvl4pPr>
              <a:spcBef>
                <a:spcPts val="2300"/>
              </a:spcBef>
              <a:defRPr sz="2130"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nb-NO"/>
              <a:t>Informasjon og kontaktinfo</a:t>
            </a:r>
          </a:p>
        </p:txBody>
      </p:sp>
    </p:spTree>
    <p:extLst>
      <p:ext uri="{BB962C8B-B14F-4D97-AF65-F5344CB8AC3E}">
        <p14:creationId xmlns:p14="http://schemas.microsoft.com/office/powerpoint/2010/main" val="2649786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2B537AA-45F6-4517-9F69-62858366E252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466850" y="3409952"/>
            <a:ext cx="107251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12638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mid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5FCE781-DEF7-4840-8249-9F461E607C60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6B73E70B-C275-1A2F-DED4-65171FFE7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40093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l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BED04A18-D0F3-8071-B403-6B6F46B8B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3409952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ske">
            <a:extLst>
              <a:ext uri="{FF2B5EF4-FFF2-40B4-BE49-F238E27FC236}">
                <a16:creationId xmlns:a16="http://schemas.microsoft.com/office/drawing/2014/main" id="{C2AF8E22-213B-0EAC-E0F5-5CFF2211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1000" y="3143250"/>
            <a:ext cx="2921000" cy="484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08230-3F62-43CD-87F2-DDE444E9CA7F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B9CE60B7-5440-088E-CDAC-6D55E7195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10140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FC3CC0-C1B8-D43C-A5ED-6648AD8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0" y="1291268"/>
            <a:ext cx="9259888" cy="548227"/>
          </a:xfrm>
        </p:spPr>
        <p:txBody>
          <a:bodyPr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5439512-7692-6C73-1745-EAA0751FB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5DB94-7841-6D85-F2FB-01DE77BB4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744C36-D374-49E8-96B8-4D5EF808EB39}" type="datetime1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2EE4C7-9813-1662-9A7E-C77928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B71FC11-85E8-8C78-00CE-58E320379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49400" y="3409952"/>
            <a:ext cx="77197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o">
            <a:extLst>
              <a:ext uri="{FF2B5EF4-FFF2-40B4-BE49-F238E27FC236}">
                <a16:creationId xmlns:a16="http://schemas.microsoft.com/office/drawing/2014/main" id="{A1CFD164-AACB-3961-7CA7-CE8D8399F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685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0DC79F4-AB54-D608-02F1-88800A6C0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85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1" name="punkt, plassholder">
            <a:extLst>
              <a:ext uri="{FF2B5EF4-FFF2-40B4-BE49-F238E27FC236}">
                <a16:creationId xmlns:a16="http://schemas.microsoft.com/office/drawing/2014/main" id="{7B1029D2-D9A4-7E29-B91B-56D61572C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61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Dato">
            <a:extLst>
              <a:ext uri="{FF2B5EF4-FFF2-40B4-BE49-F238E27FC236}">
                <a16:creationId xmlns:a16="http://schemas.microsoft.com/office/drawing/2014/main" id="{D1CFCB80-CF68-C590-A187-2A9D87C4C6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18" name="tekst">
            <a:extLst>
              <a:ext uri="{FF2B5EF4-FFF2-40B4-BE49-F238E27FC236}">
                <a16:creationId xmlns:a16="http://schemas.microsoft.com/office/drawing/2014/main" id="{61F5B1D6-DB90-87B4-F614-02B965646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95900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19" name="punkt, plassholder">
            <a:extLst>
              <a:ext uri="{FF2B5EF4-FFF2-40B4-BE49-F238E27FC236}">
                <a16:creationId xmlns:a16="http://schemas.microsoft.com/office/drawing/2014/main" id="{ACE231FB-6007-5F8E-1471-82C4C157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73663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Dato">
            <a:extLst>
              <a:ext uri="{FF2B5EF4-FFF2-40B4-BE49-F238E27FC236}">
                <a16:creationId xmlns:a16="http://schemas.microsoft.com/office/drawing/2014/main" id="{BB9F3516-A1EA-EB35-D07D-E92AB268E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7331" y="2808103"/>
            <a:ext cx="2554288" cy="216085"/>
          </a:xfrm>
        </p:spPr>
        <p:txBody>
          <a:bodyPr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noProof="0"/>
              <a:t>Dato/måned/år</a:t>
            </a:r>
          </a:p>
        </p:txBody>
      </p:sp>
      <p:sp>
        <p:nvSpPr>
          <p:cNvPr id="25" name="tekst">
            <a:extLst>
              <a:ext uri="{FF2B5EF4-FFF2-40B4-BE49-F238E27FC236}">
                <a16:creationId xmlns:a16="http://schemas.microsoft.com/office/drawing/2014/main" id="{9106E348-2E5F-6C33-AFE2-6823241C80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7331" y="3801688"/>
            <a:ext cx="2554288" cy="243805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nb-NO" sz="1200" smtClean="0">
                <a:solidFill>
                  <a:schemeClr val="accent1"/>
                </a:solidFill>
              </a:defRPr>
            </a:lvl1pPr>
            <a:lvl2pPr>
              <a:defRPr lang="nb-NO" sz="1200" smtClean="0">
                <a:solidFill>
                  <a:schemeClr val="accent1"/>
                </a:solidFill>
              </a:defRPr>
            </a:lvl2pPr>
            <a:lvl3pPr>
              <a:defRPr lang="nb-NO" sz="1200" smtClean="0">
                <a:solidFill>
                  <a:schemeClr val="accent1"/>
                </a:solidFill>
              </a:defRPr>
            </a:lvl3pPr>
            <a:lvl4pPr>
              <a:defRPr lang="nb-NO" sz="2130" smtClean="0">
                <a:solidFill>
                  <a:schemeClr val="accent1"/>
                </a:solidFill>
              </a:defRPr>
            </a:lvl4pPr>
            <a:lvl5pPr>
              <a:defRPr lang="nb-NO">
                <a:solidFill>
                  <a:schemeClr val="accent1"/>
                </a:solidFill>
              </a:defRPr>
            </a:lvl5pPr>
          </a:lstStyle>
          <a:p>
            <a:pPr marL="320675" lvl="0" indent="-320675">
              <a:spcBef>
                <a:spcPts val="1600"/>
              </a:spcBef>
            </a:pPr>
            <a:r>
              <a:rPr lang="nb-NO"/>
              <a:t>Klikk for å redigere tekststiler i malen</a:t>
            </a:r>
          </a:p>
          <a:p>
            <a:pPr marL="320675" lvl="1" indent="-320675">
              <a:spcBef>
                <a:spcPts val="1600"/>
              </a:spcBef>
            </a:pPr>
            <a:r>
              <a:rPr lang="nb-NO"/>
              <a:t>Andre nivå</a:t>
            </a:r>
          </a:p>
          <a:p>
            <a:pPr marL="320675" lvl="2" indent="-320675">
              <a:spcBef>
                <a:spcPts val="1600"/>
              </a:spcBef>
            </a:pPr>
            <a:r>
              <a:rPr lang="nb-NO"/>
              <a:t>Tredje nivå</a:t>
            </a:r>
          </a:p>
          <a:p>
            <a:pPr marL="320675" lvl="3" indent="-320675">
              <a:spcBef>
                <a:spcPts val="1600"/>
              </a:spcBef>
            </a:pPr>
            <a:r>
              <a:rPr lang="nb-NO"/>
              <a:t>Fjerde nivå</a:t>
            </a:r>
          </a:p>
          <a:p>
            <a:pPr marL="320675" lvl="4" indent="-320675">
              <a:spcBef>
                <a:spcPts val="1600"/>
              </a:spcBef>
            </a:pPr>
            <a:r>
              <a:rPr lang="nb-NO"/>
              <a:t>Femte nivå</a:t>
            </a:r>
          </a:p>
        </p:txBody>
      </p:sp>
      <p:sp>
        <p:nvSpPr>
          <p:cNvPr id="26" name="punkt, plassholder">
            <a:extLst>
              <a:ext uri="{FF2B5EF4-FFF2-40B4-BE49-F238E27FC236}">
                <a16:creationId xmlns:a16="http://schemas.microsoft.com/office/drawing/2014/main" id="{DB12E81E-4EAE-9369-4DAE-2353F487F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5094" y="3191933"/>
            <a:ext cx="500062" cy="436034"/>
          </a:xfrm>
          <a:prstGeom prst="hexagon">
            <a:avLst>
              <a:gd name="adj" fmla="val 27664"/>
              <a:gd name="vf" fmla="val 11547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96047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DF859D50-F332-D8F3-BB3C-8FE75B585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675159"/>
            <a:ext cx="10515600" cy="462434"/>
          </a:xfrm>
        </p:spPr>
        <p:txBody>
          <a:bodyPr anchor="b" anchorCtr="0">
            <a:normAutofit/>
          </a:bodyPr>
          <a:lstStyle>
            <a:lvl1pPr>
              <a:defRPr sz="2600"/>
            </a:lvl1pPr>
          </a:lstStyle>
          <a:p>
            <a:r>
              <a:rPr lang="nb-NO"/>
              <a:t>Tittel for universell utforming</a:t>
            </a:r>
          </a:p>
        </p:txBody>
      </p:sp>
      <p:pic>
        <p:nvPicPr>
          <p:cNvPr id="10" name="NBF logo" descr="Norges bilbransjeforbund. Logo">
            <a:extLst>
              <a:ext uri="{FF2B5EF4-FFF2-40B4-BE49-F238E27FC236}">
                <a16:creationId xmlns:a16="http://schemas.microsoft.com/office/drawing/2014/main" id="{88FC8F91-BCDC-0A78-C4E4-569559AF3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1375" y="1685663"/>
            <a:ext cx="5429250" cy="33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8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63" Type="http://schemas.openxmlformats.org/officeDocument/2006/relationships/image" Target="../media/image8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svg"/><Relationship Id="rId61" Type="http://schemas.openxmlformats.org/officeDocument/2006/relationships/image" Target="../media/image6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63" Type="http://schemas.openxmlformats.org/officeDocument/2006/relationships/image" Target="../media/image7.png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62" Type="http://schemas.openxmlformats.org/officeDocument/2006/relationships/image" Target="../media/image6.sv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8" Type="http://schemas.openxmlformats.org/officeDocument/2006/relationships/image" Target="../media/image2.sv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image" Target="../media/image1.png"/><Relationship Id="rId61" Type="http://schemas.openxmlformats.org/officeDocument/2006/relationships/image" Target="../media/image5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60" Type="http://schemas.openxmlformats.org/officeDocument/2006/relationships/image" Target="../media/image4.sv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theme" Target="../theme/theme2.xml"/><Relationship Id="rId64" Type="http://schemas.openxmlformats.org/officeDocument/2006/relationships/image" Target="../media/image8.svg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5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9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74.xml"/><Relationship Id="rId42" Type="http://schemas.openxmlformats.org/officeDocument/2006/relationships/slideLayout" Target="../slideLayouts/slideLayout182.xml"/><Relationship Id="rId47" Type="http://schemas.openxmlformats.org/officeDocument/2006/relationships/slideLayout" Target="../slideLayouts/slideLayout187.xml"/><Relationship Id="rId50" Type="http://schemas.openxmlformats.org/officeDocument/2006/relationships/slideLayout" Target="../slideLayouts/slideLayout190.xml"/><Relationship Id="rId55" Type="http://schemas.openxmlformats.org/officeDocument/2006/relationships/theme" Target="../theme/theme5.xml"/><Relationship Id="rId63" Type="http://schemas.openxmlformats.org/officeDocument/2006/relationships/image" Target="../media/image8.svg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41" Type="http://schemas.openxmlformats.org/officeDocument/2006/relationships/slideLayout" Target="../slideLayouts/slideLayout181.xml"/><Relationship Id="rId54" Type="http://schemas.openxmlformats.org/officeDocument/2006/relationships/slideLayout" Target="../slideLayouts/slideLayout194.xml"/><Relationship Id="rId62" Type="http://schemas.openxmlformats.org/officeDocument/2006/relationships/image" Target="../media/image7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slideLayout" Target="../slideLayouts/slideLayout172.xml"/><Relationship Id="rId37" Type="http://schemas.openxmlformats.org/officeDocument/2006/relationships/slideLayout" Target="../slideLayouts/slideLayout177.xml"/><Relationship Id="rId40" Type="http://schemas.openxmlformats.org/officeDocument/2006/relationships/slideLayout" Target="../slideLayouts/slideLayout180.xml"/><Relationship Id="rId45" Type="http://schemas.openxmlformats.org/officeDocument/2006/relationships/slideLayout" Target="../slideLayouts/slideLayout185.xml"/><Relationship Id="rId53" Type="http://schemas.openxmlformats.org/officeDocument/2006/relationships/slideLayout" Target="../slideLayouts/slideLayout193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36" Type="http://schemas.openxmlformats.org/officeDocument/2006/relationships/slideLayout" Target="../slideLayouts/slideLayout176.xml"/><Relationship Id="rId49" Type="http://schemas.openxmlformats.org/officeDocument/2006/relationships/slideLayout" Target="../slideLayouts/slideLayout189.xml"/><Relationship Id="rId57" Type="http://schemas.openxmlformats.org/officeDocument/2006/relationships/image" Target="../media/image2.svg"/><Relationship Id="rId61" Type="http://schemas.openxmlformats.org/officeDocument/2006/relationships/image" Target="../media/image6.svg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4" Type="http://schemas.openxmlformats.org/officeDocument/2006/relationships/slideLayout" Target="../slideLayouts/slideLayout184.xml"/><Relationship Id="rId52" Type="http://schemas.openxmlformats.org/officeDocument/2006/relationships/slideLayout" Target="../slideLayouts/slideLayout192.xml"/><Relationship Id="rId60" Type="http://schemas.openxmlformats.org/officeDocument/2006/relationships/image" Target="../media/image5.png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75.xml"/><Relationship Id="rId43" Type="http://schemas.openxmlformats.org/officeDocument/2006/relationships/slideLayout" Target="../slideLayouts/slideLayout183.xml"/><Relationship Id="rId48" Type="http://schemas.openxmlformats.org/officeDocument/2006/relationships/slideLayout" Target="../slideLayouts/slideLayout18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48.xml"/><Relationship Id="rId51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33" Type="http://schemas.openxmlformats.org/officeDocument/2006/relationships/slideLayout" Target="../slideLayouts/slideLayout173.xml"/><Relationship Id="rId38" Type="http://schemas.openxmlformats.org/officeDocument/2006/relationships/slideLayout" Target="../slideLayouts/slideLayout178.xml"/><Relationship Id="rId46" Type="http://schemas.openxmlformats.org/officeDocument/2006/relationships/slideLayout" Target="../slideLayouts/slideLayout186.xml"/><Relationship Id="rId59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9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28.xml"/><Relationship Id="rId42" Type="http://schemas.openxmlformats.org/officeDocument/2006/relationships/slideLayout" Target="../slideLayouts/slideLayout236.xml"/><Relationship Id="rId47" Type="http://schemas.openxmlformats.org/officeDocument/2006/relationships/slideLayout" Target="../slideLayouts/slideLayout241.xml"/><Relationship Id="rId50" Type="http://schemas.openxmlformats.org/officeDocument/2006/relationships/slideLayout" Target="../slideLayouts/slideLayout244.xml"/><Relationship Id="rId55" Type="http://schemas.openxmlformats.org/officeDocument/2006/relationships/slideLayout" Target="../slideLayouts/slideLayout249.xml"/><Relationship Id="rId63" Type="http://schemas.openxmlformats.org/officeDocument/2006/relationships/image" Target="../media/image5.png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slideLayout" Target="../slideLayouts/slideLayout223.xml"/><Relationship Id="rId41" Type="http://schemas.openxmlformats.org/officeDocument/2006/relationships/slideLayout" Target="../slideLayouts/slideLayout235.xml"/><Relationship Id="rId54" Type="http://schemas.openxmlformats.org/officeDocument/2006/relationships/slideLayout" Target="../slideLayouts/slideLayout248.xml"/><Relationship Id="rId62" Type="http://schemas.openxmlformats.org/officeDocument/2006/relationships/image" Target="../media/image4.svg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37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34.xml"/><Relationship Id="rId45" Type="http://schemas.openxmlformats.org/officeDocument/2006/relationships/slideLayout" Target="../slideLayouts/slideLayout239.xml"/><Relationship Id="rId53" Type="http://schemas.openxmlformats.org/officeDocument/2006/relationships/slideLayout" Target="../slideLayouts/slideLayout247.xml"/><Relationship Id="rId58" Type="http://schemas.openxmlformats.org/officeDocument/2006/relationships/theme" Target="../theme/theme6.xml"/><Relationship Id="rId66" Type="http://schemas.openxmlformats.org/officeDocument/2006/relationships/image" Target="../media/image8.svg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36" Type="http://schemas.openxmlformats.org/officeDocument/2006/relationships/slideLayout" Target="../slideLayouts/slideLayout230.xml"/><Relationship Id="rId49" Type="http://schemas.openxmlformats.org/officeDocument/2006/relationships/slideLayout" Target="../slideLayouts/slideLayout243.xml"/><Relationship Id="rId57" Type="http://schemas.openxmlformats.org/officeDocument/2006/relationships/slideLayout" Target="../slideLayouts/slideLayout251.xml"/><Relationship Id="rId61" Type="http://schemas.openxmlformats.org/officeDocument/2006/relationships/image" Target="../media/image3.png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31" Type="http://schemas.openxmlformats.org/officeDocument/2006/relationships/slideLayout" Target="../slideLayouts/slideLayout225.xml"/><Relationship Id="rId44" Type="http://schemas.openxmlformats.org/officeDocument/2006/relationships/slideLayout" Target="../slideLayouts/slideLayout238.xml"/><Relationship Id="rId52" Type="http://schemas.openxmlformats.org/officeDocument/2006/relationships/slideLayout" Target="../slideLayouts/slideLayout246.xml"/><Relationship Id="rId60" Type="http://schemas.openxmlformats.org/officeDocument/2006/relationships/image" Target="../media/image42.svg"/><Relationship Id="rId65" Type="http://schemas.openxmlformats.org/officeDocument/2006/relationships/image" Target="../media/image7.png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9.xml"/><Relationship Id="rId43" Type="http://schemas.openxmlformats.org/officeDocument/2006/relationships/slideLayout" Target="../slideLayouts/slideLayout237.xml"/><Relationship Id="rId48" Type="http://schemas.openxmlformats.org/officeDocument/2006/relationships/slideLayout" Target="../slideLayouts/slideLayout242.xml"/><Relationship Id="rId56" Type="http://schemas.openxmlformats.org/officeDocument/2006/relationships/slideLayout" Target="../slideLayouts/slideLayout250.xml"/><Relationship Id="rId64" Type="http://schemas.openxmlformats.org/officeDocument/2006/relationships/image" Target="../media/image6.svg"/><Relationship Id="rId8" Type="http://schemas.openxmlformats.org/officeDocument/2006/relationships/slideLayout" Target="../slideLayouts/slideLayout202.xml"/><Relationship Id="rId51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38" Type="http://schemas.openxmlformats.org/officeDocument/2006/relationships/slideLayout" Target="../slideLayouts/slideLayout232.xml"/><Relationship Id="rId46" Type="http://schemas.openxmlformats.org/officeDocument/2006/relationships/slideLayout" Target="../slideLayouts/slideLayout240.xml"/><Relationship Id="rId5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olsToo_Slide" descr="ToolsToo_Slide">
            <a:extLst>
              <a:ext uri="{FF2B5EF4-FFF2-40B4-BE49-F238E27FC236}">
                <a16:creationId xmlns:a16="http://schemas.microsoft.com/office/drawing/2014/main" id="{7E68101A-65F1-348B-ACE0-A9B028FB57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B7D64C1-85CD-7C67-0948-3FF0CDB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91268"/>
            <a:ext cx="3641725" cy="2188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C49E59-D3F7-2BEB-91C8-C723726A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5900" y="1927861"/>
            <a:ext cx="6161881" cy="41641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26BCF2-BF13-78A8-38A6-6FE7B032C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375" y="468629"/>
            <a:ext cx="4470400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B5651-E3BC-2F1B-F6E9-850B8CEE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6457756"/>
            <a:ext cx="1597025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fontAlgn="ctr">
              <a:defRPr sz="900">
                <a:solidFill>
                  <a:schemeClr val="tx1"/>
                </a:solidFill>
              </a:defRPr>
            </a:lvl1pPr>
          </a:lstStyle>
          <a:p>
            <a:fld id="{84B10D86-A35F-4E38-B1A7-32E3D247ACE5}" type="datetime1">
              <a:rPr lang="nb-NO" smtClean="0"/>
              <a:t>26.02.2025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7FA799-8EE6-52E9-3D45-86CA6A6A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511" y="6457756"/>
            <a:ext cx="909108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7" name="NBF Logo">
            <a:extLst>
              <a:ext uri="{FF2B5EF4-FFF2-40B4-BE49-F238E27FC236}">
                <a16:creationId xmlns:a16="http://schemas.microsoft.com/office/drawing/2014/main" id="{9BD5DA15-D837-A2D6-F565-F826EC10A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8000" y="408783"/>
            <a:ext cx="700088" cy="227740"/>
          </a:xfrm>
          <a:prstGeom prst="rect">
            <a:avLst/>
          </a:prstGeom>
        </p:spPr>
      </p:pic>
      <p:pic>
        <p:nvPicPr>
          <p:cNvPr id="19" name="NHO logo">
            <a:extLst>
              <a:ext uri="{FF2B5EF4-FFF2-40B4-BE49-F238E27FC236}">
                <a16:creationId xmlns:a16="http://schemas.microsoft.com/office/drawing/2014/main" id="{D9C768EB-710E-E9C2-3FFB-8A9C8CDA6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0875963" y="420691"/>
            <a:ext cx="809626" cy="2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63" r:id="rId5"/>
    <p:sldLayoutId id="2147483650" r:id="rId6"/>
    <p:sldLayoutId id="2147483669" r:id="rId7"/>
    <p:sldLayoutId id="2147483670" r:id="rId8"/>
    <p:sldLayoutId id="2147483671" r:id="rId9"/>
    <p:sldLayoutId id="2147483654" r:id="rId10"/>
    <p:sldLayoutId id="2147483672" r:id="rId11"/>
    <p:sldLayoutId id="2147483655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94" r:id="rId24"/>
    <p:sldLayoutId id="2147483695" r:id="rId25"/>
    <p:sldLayoutId id="2147483698" r:id="rId26"/>
    <p:sldLayoutId id="2147483699" r:id="rId27"/>
    <p:sldLayoutId id="2147483696" r:id="rId28"/>
    <p:sldLayoutId id="2147483697" r:id="rId29"/>
    <p:sldLayoutId id="2147483676" r:id="rId30"/>
    <p:sldLayoutId id="2147483677" r:id="rId31"/>
    <p:sldLayoutId id="2147483673" r:id="rId32"/>
    <p:sldLayoutId id="2147483674" r:id="rId33"/>
    <p:sldLayoutId id="2147483675" r:id="rId34"/>
    <p:sldLayoutId id="2147483651" r:id="rId35"/>
    <p:sldLayoutId id="2147483659" r:id="rId36"/>
    <p:sldLayoutId id="2147483660" r:id="rId37"/>
    <p:sldLayoutId id="2147483661" r:id="rId38"/>
    <p:sldLayoutId id="2147483662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664" r:id="rId45"/>
    <p:sldLayoutId id="2147483665" r:id="rId46"/>
    <p:sldLayoutId id="2147483666" r:id="rId47"/>
    <p:sldLayoutId id="2147483667" r:id="rId48"/>
    <p:sldLayoutId id="2147483668" r:id="rId49"/>
    <p:sldLayoutId id="2147483689" r:id="rId50"/>
    <p:sldLayoutId id="2147483690" r:id="rId51"/>
    <p:sldLayoutId id="2147483691" r:id="rId52"/>
    <p:sldLayoutId id="2147483692" r:id="rId53"/>
    <p:sldLayoutId id="2147483693" r:id="rId54"/>
  </p:sldLayoutIdLst>
  <p:hf hdr="0"/>
  <p:txStyles>
    <p:titleStyle>
      <a:lvl1pPr algn="l" defTabSz="914400" rtl="0" eaLnBrk="1" fontAlgn="ctr" latinLnBrk="0" hangingPunct="1">
        <a:lnSpc>
          <a:spcPct val="92000"/>
        </a:lnSpc>
        <a:spcBef>
          <a:spcPct val="0"/>
        </a:spcBef>
        <a:buNone/>
        <a:defRPr sz="3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675" indent="-320675" algn="l" defTabSz="914400" rtl="0" eaLnBrk="1" fontAlgn="ctr" latinLnBrk="0" hangingPunct="1">
        <a:lnSpc>
          <a:spcPct val="117000"/>
        </a:lnSpc>
        <a:spcBef>
          <a:spcPts val="2300"/>
        </a:spcBef>
        <a:buSzPct val="65000"/>
        <a:buFontTx/>
        <a:buBlip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</a:buBlip>
        <a:defRPr sz="2130" kern="1200">
          <a:solidFill>
            <a:schemeClr val="tx1"/>
          </a:solidFill>
          <a:latin typeface="+mn-lt"/>
          <a:ea typeface="+mn-ea"/>
          <a:cs typeface="+mn-cs"/>
        </a:defRPr>
      </a:lvl1pPr>
      <a:lvl2pPr marL="877888" indent="-292100" algn="l" defTabSz="914400" rtl="0" eaLnBrk="1" fontAlgn="ctr" latinLnBrk="0" hangingPunct="1">
        <a:lnSpc>
          <a:spcPct val="117000"/>
        </a:lnSpc>
        <a:spcBef>
          <a:spcPts val="1100"/>
        </a:spcBef>
        <a:buSzPct val="65000"/>
        <a:buFontTx/>
        <a:buBlip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179388" algn="l" defTabSz="914400" rtl="0" eaLnBrk="1" fontAlgn="ctr" latinLnBrk="0" hangingPunct="1">
        <a:lnSpc>
          <a:spcPct val="117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fontAlgn="ctr" latinLnBrk="0" hangingPunct="1">
        <a:lnSpc>
          <a:spcPct val="92000"/>
        </a:lnSpc>
        <a:spcBef>
          <a:spcPts val="3600"/>
        </a:spcBef>
        <a:buFont typeface="Arial" panose="020B0604020202020204" pitchFamily="34" charset="0"/>
        <a:buNone/>
        <a:defRPr sz="284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fontAlgn="ctr" latinLnBrk="0" hangingPunct="1">
        <a:lnSpc>
          <a:spcPct val="117000"/>
        </a:lnSpc>
        <a:spcBef>
          <a:spcPts val="23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20" userDrawn="1">
          <p15:clr>
            <a:srgbClr val="F26B43"/>
          </p15:clr>
        </p15:guide>
        <p15:guide id="3" pos="723" userDrawn="1">
          <p15:clr>
            <a:srgbClr val="F26B43"/>
          </p15:clr>
        </p15:guide>
        <p15:guide id="4" pos="924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527" userDrawn="1">
          <p15:clr>
            <a:srgbClr val="F26B43"/>
          </p15:clr>
        </p15:guide>
        <p15:guide id="7" pos="1930" userDrawn="1">
          <p15:clr>
            <a:srgbClr val="F26B43"/>
          </p15:clr>
        </p15:guide>
        <p15:guide id="8" pos="2130" userDrawn="1">
          <p15:clr>
            <a:srgbClr val="F26B43"/>
          </p15:clr>
        </p15:guide>
        <p15:guide id="9" pos="2533" userDrawn="1">
          <p15:clr>
            <a:srgbClr val="F26B43"/>
          </p15:clr>
        </p15:guide>
        <p15:guide id="10" pos="2734" userDrawn="1">
          <p15:clr>
            <a:srgbClr val="F26B43"/>
          </p15:clr>
        </p15:guide>
        <p15:guide id="11" pos="3137" userDrawn="1">
          <p15:clr>
            <a:srgbClr val="F26B43"/>
          </p15:clr>
        </p15:guide>
        <p15:guide id="12" pos="3336" userDrawn="1">
          <p15:clr>
            <a:srgbClr val="F26B43"/>
          </p15:clr>
        </p15:guide>
        <p15:guide id="13" pos="3740" userDrawn="1">
          <p15:clr>
            <a:srgbClr val="F26B43"/>
          </p15:clr>
        </p15:guide>
        <p15:guide id="14" pos="3940" userDrawn="1">
          <p15:clr>
            <a:srgbClr val="F26B43"/>
          </p15:clr>
        </p15:guide>
        <p15:guide id="15" pos="4343" userDrawn="1">
          <p15:clr>
            <a:srgbClr val="F26B43"/>
          </p15:clr>
        </p15:guide>
        <p15:guide id="16" pos="4543" userDrawn="1">
          <p15:clr>
            <a:srgbClr val="F26B43"/>
          </p15:clr>
        </p15:guide>
        <p15:guide id="17" pos="4946" userDrawn="1">
          <p15:clr>
            <a:srgbClr val="F26B43"/>
          </p15:clr>
        </p15:guide>
        <p15:guide id="18" pos="5146" userDrawn="1">
          <p15:clr>
            <a:srgbClr val="F26B43"/>
          </p15:clr>
        </p15:guide>
        <p15:guide id="19" pos="5550" userDrawn="1">
          <p15:clr>
            <a:srgbClr val="F26B43"/>
          </p15:clr>
        </p15:guide>
        <p15:guide id="20" pos="5749" userDrawn="1">
          <p15:clr>
            <a:srgbClr val="F26B43"/>
          </p15:clr>
        </p15:guide>
        <p15:guide id="21" pos="6153" userDrawn="1">
          <p15:clr>
            <a:srgbClr val="F26B43"/>
          </p15:clr>
        </p15:guide>
        <p15:guide id="22" pos="6353" userDrawn="1">
          <p15:clr>
            <a:srgbClr val="F26B43"/>
          </p15:clr>
        </p15:guide>
        <p15:guide id="23" pos="6757" userDrawn="1">
          <p15:clr>
            <a:srgbClr val="F26B43"/>
          </p15:clr>
        </p15:guide>
        <p15:guide id="24" pos="6957" userDrawn="1">
          <p15:clr>
            <a:srgbClr val="F26B43"/>
          </p15:clr>
        </p15:guide>
        <p15:guide id="25" pos="7359" userDrawn="1">
          <p15:clr>
            <a:srgbClr val="F26B43"/>
          </p15:clr>
        </p15:guide>
        <p15:guide id="26" orient="horz" pos="398" userDrawn="1">
          <p15:clr>
            <a:srgbClr val="F26B43"/>
          </p15:clr>
        </p15:guide>
        <p15:guide id="27" orient="horz" pos="3920" userDrawn="1">
          <p15:clr>
            <a:srgbClr val="F26B43"/>
          </p15:clr>
        </p15:guide>
        <p15:guide id="28" orient="horz" pos="40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olsToo_Slide" descr="ToolsToo_Slide">
            <a:extLst>
              <a:ext uri="{FF2B5EF4-FFF2-40B4-BE49-F238E27FC236}">
                <a16:creationId xmlns:a16="http://schemas.microsoft.com/office/drawing/2014/main" id="{7E68101A-65F1-348B-ACE0-A9B028FB57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B7D64C1-85CD-7C67-0948-3FF0CDB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91268"/>
            <a:ext cx="3641725" cy="2188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C49E59-D3F7-2BEB-91C8-C723726A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5900" y="1927861"/>
            <a:ext cx="6161881" cy="41641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26BCF2-BF13-78A8-38A6-6FE7B032C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375" y="468629"/>
            <a:ext cx="4470400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B5651-E3BC-2F1B-F6E9-850B8CEE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6457756"/>
            <a:ext cx="1597025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fontAlgn="ctr">
              <a:defRPr sz="900">
                <a:solidFill>
                  <a:schemeClr val="tx1"/>
                </a:solidFill>
              </a:defRPr>
            </a:lvl1pPr>
          </a:lstStyle>
          <a:p>
            <a:fld id="{84B10D86-A35F-4E38-B1A7-32E3D247ACE5}" type="datetime1">
              <a:rPr lang="nb-NO" smtClean="0"/>
              <a:t>26.02.2025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7FA799-8EE6-52E9-3D45-86CA6A6A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511" y="6457756"/>
            <a:ext cx="909108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NBF Logo">
            <a:extLst>
              <a:ext uri="{FF2B5EF4-FFF2-40B4-BE49-F238E27FC236}">
                <a16:creationId xmlns:a16="http://schemas.microsoft.com/office/drawing/2014/main" id="{9BD5DA15-D837-A2D6-F565-F826EC10A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508000" y="408783"/>
            <a:ext cx="700088" cy="227740"/>
          </a:xfrm>
          <a:prstGeom prst="rect">
            <a:avLst/>
          </a:prstGeom>
        </p:spPr>
      </p:pic>
      <p:pic>
        <p:nvPicPr>
          <p:cNvPr id="19" name="NHO logo">
            <a:extLst>
              <a:ext uri="{FF2B5EF4-FFF2-40B4-BE49-F238E27FC236}">
                <a16:creationId xmlns:a16="http://schemas.microsoft.com/office/drawing/2014/main" id="{D9C768EB-710E-E9C2-3FFB-8A9C8CDA6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10875963" y="420691"/>
            <a:ext cx="809626" cy="2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0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  <p:sldLayoutId id="2147483759" r:id="rId54"/>
    <p:sldLayoutId id="2147483760" r:id="rId55"/>
  </p:sldLayoutIdLst>
  <p:hf hdr="0"/>
  <p:txStyles>
    <p:titleStyle>
      <a:lvl1pPr algn="l" defTabSz="914400" rtl="0" eaLnBrk="1" fontAlgn="ctr" latinLnBrk="0" hangingPunct="1">
        <a:lnSpc>
          <a:spcPct val="92000"/>
        </a:lnSpc>
        <a:spcBef>
          <a:spcPct val="0"/>
        </a:spcBef>
        <a:buNone/>
        <a:defRPr sz="3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675" indent="-320675" algn="l" defTabSz="914400" rtl="0" eaLnBrk="1" fontAlgn="ctr" latinLnBrk="0" hangingPunct="1">
        <a:lnSpc>
          <a:spcPct val="117000"/>
        </a:lnSpc>
        <a:spcBef>
          <a:spcPts val="2300"/>
        </a:spcBef>
        <a:buSzPct val="65000"/>
        <a:buFontTx/>
        <a:buBlip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</a:buBlip>
        <a:defRPr sz="2130" kern="1200">
          <a:solidFill>
            <a:schemeClr val="tx1"/>
          </a:solidFill>
          <a:latin typeface="+mn-lt"/>
          <a:ea typeface="+mn-ea"/>
          <a:cs typeface="+mn-cs"/>
        </a:defRPr>
      </a:lvl1pPr>
      <a:lvl2pPr marL="877888" indent="-292100" algn="l" defTabSz="914400" rtl="0" eaLnBrk="1" fontAlgn="ctr" latinLnBrk="0" hangingPunct="1">
        <a:lnSpc>
          <a:spcPct val="117000"/>
        </a:lnSpc>
        <a:spcBef>
          <a:spcPts val="1100"/>
        </a:spcBef>
        <a:buSzPct val="65000"/>
        <a:buFontTx/>
        <a:buBlip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179388" algn="l" defTabSz="914400" rtl="0" eaLnBrk="1" fontAlgn="ctr" latinLnBrk="0" hangingPunct="1">
        <a:lnSpc>
          <a:spcPct val="117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fontAlgn="ctr" latinLnBrk="0" hangingPunct="1">
        <a:lnSpc>
          <a:spcPct val="92000"/>
        </a:lnSpc>
        <a:spcBef>
          <a:spcPts val="3600"/>
        </a:spcBef>
        <a:buFont typeface="Arial" panose="020B0604020202020204" pitchFamily="34" charset="0"/>
        <a:buNone/>
        <a:defRPr sz="284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fontAlgn="ctr" latinLnBrk="0" hangingPunct="1">
        <a:lnSpc>
          <a:spcPct val="117000"/>
        </a:lnSpc>
        <a:spcBef>
          <a:spcPts val="23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320">
          <p15:clr>
            <a:srgbClr val="F26B43"/>
          </p15:clr>
        </p15:guide>
        <p15:guide id="3" pos="723">
          <p15:clr>
            <a:srgbClr val="F26B43"/>
          </p15:clr>
        </p15:guide>
        <p15:guide id="4" pos="924">
          <p15:clr>
            <a:srgbClr val="F26B43"/>
          </p15:clr>
        </p15:guide>
        <p15:guide id="5" pos="1326">
          <p15:clr>
            <a:srgbClr val="F26B43"/>
          </p15:clr>
        </p15:guide>
        <p15:guide id="6" pos="1527">
          <p15:clr>
            <a:srgbClr val="F26B43"/>
          </p15:clr>
        </p15:guide>
        <p15:guide id="7" pos="1930">
          <p15:clr>
            <a:srgbClr val="F26B43"/>
          </p15:clr>
        </p15:guide>
        <p15:guide id="8" pos="2130">
          <p15:clr>
            <a:srgbClr val="F26B43"/>
          </p15:clr>
        </p15:guide>
        <p15:guide id="9" pos="2533">
          <p15:clr>
            <a:srgbClr val="F26B43"/>
          </p15:clr>
        </p15:guide>
        <p15:guide id="10" pos="2734">
          <p15:clr>
            <a:srgbClr val="F26B43"/>
          </p15:clr>
        </p15:guide>
        <p15:guide id="11" pos="3137">
          <p15:clr>
            <a:srgbClr val="F26B43"/>
          </p15:clr>
        </p15:guide>
        <p15:guide id="12" pos="3336">
          <p15:clr>
            <a:srgbClr val="F26B43"/>
          </p15:clr>
        </p15:guide>
        <p15:guide id="13" pos="3740">
          <p15:clr>
            <a:srgbClr val="F26B43"/>
          </p15:clr>
        </p15:guide>
        <p15:guide id="14" pos="3940">
          <p15:clr>
            <a:srgbClr val="F26B43"/>
          </p15:clr>
        </p15:guide>
        <p15:guide id="15" pos="4343">
          <p15:clr>
            <a:srgbClr val="F26B43"/>
          </p15:clr>
        </p15:guide>
        <p15:guide id="16" pos="4543">
          <p15:clr>
            <a:srgbClr val="F26B43"/>
          </p15:clr>
        </p15:guide>
        <p15:guide id="17" pos="4946">
          <p15:clr>
            <a:srgbClr val="F26B43"/>
          </p15:clr>
        </p15:guide>
        <p15:guide id="18" pos="5146">
          <p15:clr>
            <a:srgbClr val="F26B43"/>
          </p15:clr>
        </p15:guide>
        <p15:guide id="19" pos="5550">
          <p15:clr>
            <a:srgbClr val="F26B43"/>
          </p15:clr>
        </p15:guide>
        <p15:guide id="20" pos="5749">
          <p15:clr>
            <a:srgbClr val="F26B43"/>
          </p15:clr>
        </p15:guide>
        <p15:guide id="21" pos="6153">
          <p15:clr>
            <a:srgbClr val="F26B43"/>
          </p15:clr>
        </p15:guide>
        <p15:guide id="22" pos="6353">
          <p15:clr>
            <a:srgbClr val="F26B43"/>
          </p15:clr>
        </p15:guide>
        <p15:guide id="23" pos="6757">
          <p15:clr>
            <a:srgbClr val="F26B43"/>
          </p15:clr>
        </p15:guide>
        <p15:guide id="24" pos="6957">
          <p15:clr>
            <a:srgbClr val="F26B43"/>
          </p15:clr>
        </p15:guide>
        <p15:guide id="25" pos="7359">
          <p15:clr>
            <a:srgbClr val="F26B43"/>
          </p15:clr>
        </p15:guide>
        <p15:guide id="26" orient="horz" pos="398">
          <p15:clr>
            <a:srgbClr val="F26B43"/>
          </p15:clr>
        </p15:guide>
        <p15:guide id="27" orient="horz" pos="3920">
          <p15:clr>
            <a:srgbClr val="F26B43"/>
          </p15:clr>
        </p15:guide>
        <p15:guide id="28" orient="horz" pos="40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0090D17-63CC-E740-8B02-A8AAC164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3E5581-B94D-6248-9358-E63D1DC3B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732278-F15A-C94E-B278-D7E7FA983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154FA-EA14-DD44-80B0-7C7F1EEADD26}" type="datetimeFigureOut">
              <a:rPr lang="nb-NO" smtClean="0"/>
              <a:t>26.02.2025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592206-BBC1-FF44-895B-A8322E291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B66057-7D7A-3740-AB08-A90D2261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D48FF-8F22-754C-86DF-18C598AD8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404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85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olsToo_Slide" descr="ToolsToo_Slide">
            <a:extLst>
              <a:ext uri="{FF2B5EF4-FFF2-40B4-BE49-F238E27FC236}">
                <a16:creationId xmlns:a16="http://schemas.microsoft.com/office/drawing/2014/main" id="{7E68101A-65F1-348B-ACE0-A9B028FB57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B7D64C1-85CD-7C67-0948-3FF0CDB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91268"/>
            <a:ext cx="3641725" cy="2188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C49E59-D3F7-2BEB-91C8-C723726A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5900" y="1927861"/>
            <a:ext cx="6161881" cy="41641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26BCF2-BF13-78A8-38A6-6FE7B032C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375" y="468629"/>
            <a:ext cx="4470400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B5651-E3BC-2F1B-F6E9-850B8CEE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6457756"/>
            <a:ext cx="1597025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fontAlgn="ctr">
              <a:defRPr sz="900">
                <a:solidFill>
                  <a:schemeClr val="tx1"/>
                </a:solidFill>
              </a:defRPr>
            </a:lvl1pPr>
          </a:lstStyle>
          <a:p>
            <a:fld id="{84B10D86-A35F-4E38-B1A7-32E3D247ACE5}" type="datetime1">
              <a:rPr lang="nb-NO" smtClean="0"/>
              <a:t>26.02.2025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7FA799-8EE6-52E9-3D45-86CA6A6A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511" y="6457756"/>
            <a:ext cx="909108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NBF Logo">
            <a:extLst>
              <a:ext uri="{FF2B5EF4-FFF2-40B4-BE49-F238E27FC236}">
                <a16:creationId xmlns:a16="http://schemas.microsoft.com/office/drawing/2014/main" id="{9BD5DA15-D837-A2D6-F565-F826EC10A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8000" y="408783"/>
            <a:ext cx="700088" cy="227740"/>
          </a:xfrm>
          <a:prstGeom prst="rect">
            <a:avLst/>
          </a:prstGeom>
        </p:spPr>
      </p:pic>
      <p:pic>
        <p:nvPicPr>
          <p:cNvPr id="19" name="NHO logo">
            <a:extLst>
              <a:ext uri="{FF2B5EF4-FFF2-40B4-BE49-F238E27FC236}">
                <a16:creationId xmlns:a16="http://schemas.microsoft.com/office/drawing/2014/main" id="{D9C768EB-710E-E9C2-3FFB-8A9C8CDA6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0875963" y="420691"/>
            <a:ext cx="809626" cy="2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6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</p:sldLayoutIdLst>
  <p:hf hdr="0"/>
  <p:txStyles>
    <p:titleStyle>
      <a:lvl1pPr algn="l" defTabSz="914400" rtl="0" eaLnBrk="1" fontAlgn="ctr" latinLnBrk="0" hangingPunct="1">
        <a:lnSpc>
          <a:spcPct val="92000"/>
        </a:lnSpc>
        <a:spcBef>
          <a:spcPct val="0"/>
        </a:spcBef>
        <a:buNone/>
        <a:defRPr sz="3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675" indent="-320675" algn="l" defTabSz="914400" rtl="0" eaLnBrk="1" fontAlgn="ctr" latinLnBrk="0" hangingPunct="1">
        <a:lnSpc>
          <a:spcPct val="117000"/>
        </a:lnSpc>
        <a:spcBef>
          <a:spcPts val="2300"/>
        </a:spcBef>
        <a:buSzPct val="65000"/>
        <a:buFontTx/>
        <a:buBlip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</a:buBlip>
        <a:defRPr sz="2130" kern="1200">
          <a:solidFill>
            <a:schemeClr val="tx1"/>
          </a:solidFill>
          <a:latin typeface="+mn-lt"/>
          <a:ea typeface="+mn-ea"/>
          <a:cs typeface="+mn-cs"/>
        </a:defRPr>
      </a:lvl1pPr>
      <a:lvl2pPr marL="877888" indent="-292100" algn="l" defTabSz="914400" rtl="0" eaLnBrk="1" fontAlgn="ctr" latinLnBrk="0" hangingPunct="1">
        <a:lnSpc>
          <a:spcPct val="117000"/>
        </a:lnSpc>
        <a:spcBef>
          <a:spcPts val="1100"/>
        </a:spcBef>
        <a:buSzPct val="65000"/>
        <a:buFontTx/>
        <a:buBlip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179388" algn="l" defTabSz="914400" rtl="0" eaLnBrk="1" fontAlgn="ctr" latinLnBrk="0" hangingPunct="1">
        <a:lnSpc>
          <a:spcPct val="117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fontAlgn="ctr" latinLnBrk="0" hangingPunct="1">
        <a:lnSpc>
          <a:spcPct val="92000"/>
        </a:lnSpc>
        <a:spcBef>
          <a:spcPts val="3600"/>
        </a:spcBef>
        <a:buFont typeface="Arial" panose="020B0604020202020204" pitchFamily="34" charset="0"/>
        <a:buNone/>
        <a:defRPr sz="284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fontAlgn="ctr" latinLnBrk="0" hangingPunct="1">
        <a:lnSpc>
          <a:spcPct val="117000"/>
        </a:lnSpc>
        <a:spcBef>
          <a:spcPts val="23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320">
          <p15:clr>
            <a:srgbClr val="F26B43"/>
          </p15:clr>
        </p15:guide>
        <p15:guide id="3" pos="723">
          <p15:clr>
            <a:srgbClr val="F26B43"/>
          </p15:clr>
        </p15:guide>
        <p15:guide id="4" pos="924">
          <p15:clr>
            <a:srgbClr val="F26B43"/>
          </p15:clr>
        </p15:guide>
        <p15:guide id="5" pos="1326">
          <p15:clr>
            <a:srgbClr val="F26B43"/>
          </p15:clr>
        </p15:guide>
        <p15:guide id="6" pos="1527">
          <p15:clr>
            <a:srgbClr val="F26B43"/>
          </p15:clr>
        </p15:guide>
        <p15:guide id="7" pos="1930">
          <p15:clr>
            <a:srgbClr val="F26B43"/>
          </p15:clr>
        </p15:guide>
        <p15:guide id="8" pos="2130">
          <p15:clr>
            <a:srgbClr val="F26B43"/>
          </p15:clr>
        </p15:guide>
        <p15:guide id="9" pos="2533">
          <p15:clr>
            <a:srgbClr val="F26B43"/>
          </p15:clr>
        </p15:guide>
        <p15:guide id="10" pos="2734">
          <p15:clr>
            <a:srgbClr val="F26B43"/>
          </p15:clr>
        </p15:guide>
        <p15:guide id="11" pos="3137">
          <p15:clr>
            <a:srgbClr val="F26B43"/>
          </p15:clr>
        </p15:guide>
        <p15:guide id="12" pos="3336">
          <p15:clr>
            <a:srgbClr val="F26B43"/>
          </p15:clr>
        </p15:guide>
        <p15:guide id="13" pos="3740">
          <p15:clr>
            <a:srgbClr val="F26B43"/>
          </p15:clr>
        </p15:guide>
        <p15:guide id="14" pos="3940">
          <p15:clr>
            <a:srgbClr val="F26B43"/>
          </p15:clr>
        </p15:guide>
        <p15:guide id="15" pos="4343">
          <p15:clr>
            <a:srgbClr val="F26B43"/>
          </p15:clr>
        </p15:guide>
        <p15:guide id="16" pos="4543">
          <p15:clr>
            <a:srgbClr val="F26B43"/>
          </p15:clr>
        </p15:guide>
        <p15:guide id="17" pos="4946">
          <p15:clr>
            <a:srgbClr val="F26B43"/>
          </p15:clr>
        </p15:guide>
        <p15:guide id="18" pos="5146">
          <p15:clr>
            <a:srgbClr val="F26B43"/>
          </p15:clr>
        </p15:guide>
        <p15:guide id="19" pos="5550">
          <p15:clr>
            <a:srgbClr val="F26B43"/>
          </p15:clr>
        </p15:guide>
        <p15:guide id="20" pos="5749">
          <p15:clr>
            <a:srgbClr val="F26B43"/>
          </p15:clr>
        </p15:guide>
        <p15:guide id="21" pos="6153">
          <p15:clr>
            <a:srgbClr val="F26B43"/>
          </p15:clr>
        </p15:guide>
        <p15:guide id="22" pos="6353">
          <p15:clr>
            <a:srgbClr val="F26B43"/>
          </p15:clr>
        </p15:guide>
        <p15:guide id="23" pos="6757">
          <p15:clr>
            <a:srgbClr val="F26B43"/>
          </p15:clr>
        </p15:guide>
        <p15:guide id="24" pos="6957">
          <p15:clr>
            <a:srgbClr val="F26B43"/>
          </p15:clr>
        </p15:guide>
        <p15:guide id="25" pos="7359">
          <p15:clr>
            <a:srgbClr val="F26B43"/>
          </p15:clr>
        </p15:guide>
        <p15:guide id="26" orient="horz" pos="398">
          <p15:clr>
            <a:srgbClr val="F26B43"/>
          </p15:clr>
        </p15:guide>
        <p15:guide id="27" orient="horz" pos="3920">
          <p15:clr>
            <a:srgbClr val="F26B43"/>
          </p15:clr>
        </p15:guide>
        <p15:guide id="28" orient="horz" pos="40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olsToo_Slide" descr="ToolsToo_Slide">
            <a:extLst>
              <a:ext uri="{FF2B5EF4-FFF2-40B4-BE49-F238E27FC236}">
                <a16:creationId xmlns:a16="http://schemas.microsoft.com/office/drawing/2014/main" id="{7E68101A-65F1-348B-ACE0-A9B028FB57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B7D64C1-85CD-7C67-0948-3FF0CDB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91268"/>
            <a:ext cx="3641725" cy="2188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C49E59-D3F7-2BEB-91C8-C723726A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5900" y="1927861"/>
            <a:ext cx="6161881" cy="41641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26BCF2-BF13-78A8-38A6-6FE7B032C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375" y="468629"/>
            <a:ext cx="4470400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B5651-E3BC-2F1B-F6E9-850B8CEE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6457756"/>
            <a:ext cx="1597025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fontAlgn="ctr">
              <a:defRPr sz="900">
                <a:solidFill>
                  <a:schemeClr val="tx1"/>
                </a:solidFill>
              </a:defRPr>
            </a:lvl1pPr>
          </a:lstStyle>
          <a:p>
            <a:fld id="{84B10D86-A35F-4E38-B1A7-32E3D247ACE5}" type="datetime1">
              <a:rPr lang="nb-NO" smtClean="0"/>
              <a:t>26.02.2025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7FA799-8EE6-52E9-3D45-86CA6A6A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2511" y="6457756"/>
            <a:ext cx="909108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7" name="NBF Logo">
            <a:extLst>
              <a:ext uri="{FF2B5EF4-FFF2-40B4-BE49-F238E27FC236}">
                <a16:creationId xmlns:a16="http://schemas.microsoft.com/office/drawing/2014/main" id="{9BD5DA15-D837-A2D6-F565-F826EC10A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508000" y="408783"/>
            <a:ext cx="700088" cy="227740"/>
          </a:xfrm>
          <a:prstGeom prst="rect">
            <a:avLst/>
          </a:prstGeom>
        </p:spPr>
      </p:pic>
      <p:pic>
        <p:nvPicPr>
          <p:cNvPr id="19" name="NHO logo">
            <a:extLst>
              <a:ext uri="{FF2B5EF4-FFF2-40B4-BE49-F238E27FC236}">
                <a16:creationId xmlns:a16="http://schemas.microsoft.com/office/drawing/2014/main" id="{D9C768EB-710E-E9C2-3FFB-8A9C8CDA6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10875963" y="420691"/>
            <a:ext cx="809626" cy="2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  <p:sldLayoutId id="2147483881" r:id="rId32"/>
    <p:sldLayoutId id="2147483882" r:id="rId33"/>
    <p:sldLayoutId id="2147483883" r:id="rId34"/>
    <p:sldLayoutId id="2147483884" r:id="rId35"/>
    <p:sldLayoutId id="2147483885" r:id="rId36"/>
    <p:sldLayoutId id="2147483886" r:id="rId37"/>
    <p:sldLayoutId id="2147483887" r:id="rId38"/>
    <p:sldLayoutId id="2147483888" r:id="rId39"/>
    <p:sldLayoutId id="2147483889" r:id="rId40"/>
    <p:sldLayoutId id="2147483890" r:id="rId41"/>
    <p:sldLayoutId id="2147483891" r:id="rId42"/>
    <p:sldLayoutId id="2147483892" r:id="rId43"/>
    <p:sldLayoutId id="2147483893" r:id="rId44"/>
    <p:sldLayoutId id="2147483894" r:id="rId45"/>
    <p:sldLayoutId id="2147483895" r:id="rId46"/>
    <p:sldLayoutId id="2147483896" r:id="rId47"/>
    <p:sldLayoutId id="2147483897" r:id="rId48"/>
    <p:sldLayoutId id="2147483898" r:id="rId49"/>
    <p:sldLayoutId id="2147483899" r:id="rId50"/>
    <p:sldLayoutId id="2147483900" r:id="rId51"/>
    <p:sldLayoutId id="2147483901" r:id="rId52"/>
    <p:sldLayoutId id="2147483902" r:id="rId53"/>
    <p:sldLayoutId id="2147483903" r:id="rId54"/>
    <p:sldLayoutId id="2147483904" r:id="rId55"/>
    <p:sldLayoutId id="2147483905" r:id="rId56"/>
    <p:sldLayoutId id="2147483906" r:id="rId57"/>
  </p:sldLayoutIdLst>
  <p:hf hdr="0"/>
  <p:txStyles>
    <p:titleStyle>
      <a:lvl1pPr algn="l" defTabSz="914400" rtl="0" eaLnBrk="1" fontAlgn="ctr" latinLnBrk="0" hangingPunct="1">
        <a:lnSpc>
          <a:spcPct val="92000"/>
        </a:lnSpc>
        <a:spcBef>
          <a:spcPct val="0"/>
        </a:spcBef>
        <a:buNone/>
        <a:defRPr sz="3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675" indent="-320675" algn="l" defTabSz="914400" rtl="0" eaLnBrk="1" fontAlgn="ctr" latinLnBrk="0" hangingPunct="1">
        <a:lnSpc>
          <a:spcPct val="117000"/>
        </a:lnSpc>
        <a:spcBef>
          <a:spcPts val="2300"/>
        </a:spcBef>
        <a:buSzPct val="65000"/>
        <a:buFontTx/>
        <a:buBlip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</a:buBlip>
        <a:defRPr sz="2130" kern="1200">
          <a:solidFill>
            <a:schemeClr val="tx1"/>
          </a:solidFill>
          <a:latin typeface="+mn-lt"/>
          <a:ea typeface="+mn-ea"/>
          <a:cs typeface="+mn-cs"/>
        </a:defRPr>
      </a:lvl1pPr>
      <a:lvl2pPr marL="877888" indent="-292100" algn="l" defTabSz="914400" rtl="0" eaLnBrk="1" fontAlgn="ctr" latinLnBrk="0" hangingPunct="1">
        <a:lnSpc>
          <a:spcPct val="117000"/>
        </a:lnSpc>
        <a:spcBef>
          <a:spcPts val="1100"/>
        </a:spcBef>
        <a:buSzPct val="65000"/>
        <a:buFontTx/>
        <a:buBlip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179388" algn="l" defTabSz="914400" rtl="0" eaLnBrk="1" fontAlgn="ctr" latinLnBrk="0" hangingPunct="1">
        <a:lnSpc>
          <a:spcPct val="117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fontAlgn="ctr" latinLnBrk="0" hangingPunct="1">
        <a:lnSpc>
          <a:spcPct val="92000"/>
        </a:lnSpc>
        <a:spcBef>
          <a:spcPts val="3600"/>
        </a:spcBef>
        <a:buFont typeface="Arial" panose="020B0604020202020204" pitchFamily="34" charset="0"/>
        <a:buNone/>
        <a:defRPr sz="284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fontAlgn="ctr" latinLnBrk="0" hangingPunct="1">
        <a:lnSpc>
          <a:spcPct val="117000"/>
        </a:lnSpc>
        <a:spcBef>
          <a:spcPts val="23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320">
          <p15:clr>
            <a:srgbClr val="F26B43"/>
          </p15:clr>
        </p15:guide>
        <p15:guide id="3" pos="723">
          <p15:clr>
            <a:srgbClr val="F26B43"/>
          </p15:clr>
        </p15:guide>
        <p15:guide id="4" pos="924">
          <p15:clr>
            <a:srgbClr val="F26B43"/>
          </p15:clr>
        </p15:guide>
        <p15:guide id="5" pos="1326">
          <p15:clr>
            <a:srgbClr val="F26B43"/>
          </p15:clr>
        </p15:guide>
        <p15:guide id="6" pos="1527">
          <p15:clr>
            <a:srgbClr val="F26B43"/>
          </p15:clr>
        </p15:guide>
        <p15:guide id="7" pos="1930">
          <p15:clr>
            <a:srgbClr val="F26B43"/>
          </p15:clr>
        </p15:guide>
        <p15:guide id="8" pos="2130">
          <p15:clr>
            <a:srgbClr val="F26B43"/>
          </p15:clr>
        </p15:guide>
        <p15:guide id="9" pos="2533">
          <p15:clr>
            <a:srgbClr val="F26B43"/>
          </p15:clr>
        </p15:guide>
        <p15:guide id="10" pos="2734">
          <p15:clr>
            <a:srgbClr val="F26B43"/>
          </p15:clr>
        </p15:guide>
        <p15:guide id="11" pos="3137">
          <p15:clr>
            <a:srgbClr val="F26B43"/>
          </p15:clr>
        </p15:guide>
        <p15:guide id="12" pos="3336">
          <p15:clr>
            <a:srgbClr val="F26B43"/>
          </p15:clr>
        </p15:guide>
        <p15:guide id="13" pos="3740">
          <p15:clr>
            <a:srgbClr val="F26B43"/>
          </p15:clr>
        </p15:guide>
        <p15:guide id="14" pos="3940">
          <p15:clr>
            <a:srgbClr val="F26B43"/>
          </p15:clr>
        </p15:guide>
        <p15:guide id="15" pos="4343">
          <p15:clr>
            <a:srgbClr val="F26B43"/>
          </p15:clr>
        </p15:guide>
        <p15:guide id="16" pos="4543">
          <p15:clr>
            <a:srgbClr val="F26B43"/>
          </p15:clr>
        </p15:guide>
        <p15:guide id="17" pos="4946">
          <p15:clr>
            <a:srgbClr val="F26B43"/>
          </p15:clr>
        </p15:guide>
        <p15:guide id="18" pos="5146">
          <p15:clr>
            <a:srgbClr val="F26B43"/>
          </p15:clr>
        </p15:guide>
        <p15:guide id="19" pos="5550">
          <p15:clr>
            <a:srgbClr val="F26B43"/>
          </p15:clr>
        </p15:guide>
        <p15:guide id="20" pos="5749">
          <p15:clr>
            <a:srgbClr val="F26B43"/>
          </p15:clr>
        </p15:guide>
        <p15:guide id="21" pos="6153">
          <p15:clr>
            <a:srgbClr val="F26B43"/>
          </p15:clr>
        </p15:guide>
        <p15:guide id="22" pos="6353">
          <p15:clr>
            <a:srgbClr val="F26B43"/>
          </p15:clr>
        </p15:guide>
        <p15:guide id="23" pos="6757">
          <p15:clr>
            <a:srgbClr val="F26B43"/>
          </p15:clr>
        </p15:guide>
        <p15:guide id="24" pos="6957">
          <p15:clr>
            <a:srgbClr val="F26B43"/>
          </p15:clr>
        </p15:guide>
        <p15:guide id="25" pos="7359">
          <p15:clr>
            <a:srgbClr val="F26B43"/>
          </p15:clr>
        </p15:guide>
        <p15:guide id="26" orient="horz" pos="398">
          <p15:clr>
            <a:srgbClr val="F26B43"/>
          </p15:clr>
        </p15:guide>
        <p15:guide id="27" orient="horz" pos="3920">
          <p15:clr>
            <a:srgbClr val="F26B43"/>
          </p15:clr>
        </p15:guide>
        <p15:guide id="28" orient="horz" pos="40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vegvesen.no/fag/publikasjoner/hoeringer/20-3329-forslag-om-etablering-av-et-sentralt-skaderegister-for-bil/" TargetMode="External"/><Relationship Id="rId1" Type="http://schemas.openxmlformats.org/officeDocument/2006/relationships/slideLayout" Target="../slideLayouts/slideLayout10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B03C4DCD-8DBB-6F84-0140-0266EAC2F1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847" y="0"/>
            <a:ext cx="12192000" cy="685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B48DC61-0649-B59E-96AD-5E26EB85B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8678" y="1486125"/>
            <a:ext cx="8198069" cy="1687757"/>
          </a:xfrm>
        </p:spPr>
        <p:txBody>
          <a:bodyPr/>
          <a:lstStyle/>
          <a:p>
            <a:pPr algn="ctr"/>
            <a:r>
              <a:rPr lang="nb-NO" dirty="0"/>
              <a:t>Forsikringsforeningen</a:t>
            </a:r>
            <a:br>
              <a:rPr lang="nb-NO" dirty="0"/>
            </a:br>
            <a:r>
              <a:rPr lang="nb-NO" dirty="0"/>
              <a:t>27.02.2025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71D3FD92-DD06-DF55-F757-F924C546E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0934F0D-E2F9-BCFD-5140-2758CEA0E1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0E87239-0B61-288E-6D10-A4C1A70888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911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D3BFE-3521-0380-2B46-A74AA89E0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C49970-1118-0C6A-3B8D-EAA6990C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08" y="1412628"/>
            <a:ext cx="10870545" cy="1447351"/>
          </a:xfrm>
        </p:spPr>
        <p:txBody>
          <a:bodyPr/>
          <a:lstStyle/>
          <a:p>
            <a:pPr algn="ctr"/>
            <a:r>
              <a:rPr lang="nb-NO" dirty="0"/>
              <a:t>Deleprisøkninger / Premieøkninger</a:t>
            </a:r>
            <a:br>
              <a:rPr lang="nb-NO" dirty="0"/>
            </a:br>
            <a:r>
              <a:rPr lang="nb-NO" dirty="0"/>
              <a:t>Timeprisøkninger?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B20D5FF-BD13-8611-852F-0F3771353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4" y="2897467"/>
            <a:ext cx="11306174" cy="4059145"/>
          </a:xfrm>
        </p:spPr>
        <p:txBody>
          <a:bodyPr>
            <a:normAutofit/>
          </a:bodyPr>
          <a:lstStyle/>
          <a:p>
            <a:pPr marL="1028700" lvl="1" indent="-342900"/>
            <a:endParaRPr lang="nb-NO" dirty="0"/>
          </a:p>
          <a:p>
            <a:pPr marL="1028700" lvl="1" indent="-342900"/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D713871-7D4D-5FFB-9214-C4944557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119" y="3156230"/>
            <a:ext cx="3103252" cy="17260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9728C83-8CC6-1505-C20D-18EDBCD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20" y="5017892"/>
            <a:ext cx="5553850" cy="15908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921C830-3574-848D-6736-547EBEB52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06" y="2720704"/>
            <a:ext cx="3103253" cy="27327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DC8EAB4C-503D-A716-8B9D-EA9A0E2CA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041" y="5017892"/>
            <a:ext cx="2455571" cy="17416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071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A9BE4-87A2-F4EF-68E1-92D04B198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3307D0-B53C-9722-43FF-89A7F93B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905449"/>
            <a:ext cx="7983910" cy="515489"/>
          </a:xfrm>
        </p:spPr>
        <p:txBody>
          <a:bodyPr/>
          <a:lstStyle/>
          <a:p>
            <a:r>
              <a:rPr lang="nb-NO" dirty="0"/>
              <a:t>Mer samarbeid mindre press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5F02A6-35DA-E9CC-71B9-ADF06DAB0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4" y="2897466"/>
            <a:ext cx="11306174" cy="24903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Knallharde prisforhandlinger, skjev maktfordeling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Lakkpriser til himmels – liten forståelse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Lønnsomhet i «fritt fall»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Diplom i går, ute i dag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Ensidig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1028700" lvl="1" indent="-342900"/>
            <a:endParaRPr lang="nb-NO" dirty="0"/>
          </a:p>
          <a:p>
            <a:pPr marL="1028700" lvl="1" indent="-342900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EB91ADE-A21C-A918-05C6-64477794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17" y="4661048"/>
            <a:ext cx="5204380" cy="16156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1FE2097-19DB-D167-3CFE-3424EFDC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999" y="4738181"/>
            <a:ext cx="447686" cy="3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6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F6C84-402C-3C47-2C7A-DBE53DA81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E2E7E6-AAE5-ACC1-3E87-DEC32B3D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1905449"/>
            <a:ext cx="7983910" cy="515489"/>
          </a:xfrm>
        </p:spPr>
        <p:txBody>
          <a:bodyPr/>
          <a:lstStyle/>
          <a:p>
            <a:r>
              <a:rPr lang="nb-NO" dirty="0"/>
              <a:t>Konsekvenser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36F76A-6B85-9DBA-D32D-300BD3C0EE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4" y="2897467"/>
            <a:ext cx="11306174" cy="40591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Manglende evne til å betale en konkurransedyktig lønn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Rekruttering går ned (fra allerede kritisk nivå)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Kompetente medarbeidere ut av bransjen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Færre skadeverksteder og reparatører/lakkerere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Kvalitet og sikkerhet under press?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Ventetider opp, priser opp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Misfornøyde kunder</a:t>
            </a:r>
          </a:p>
          <a:p>
            <a:pPr marL="1028700" lvl="1" indent="-342900"/>
            <a:endParaRPr lang="nb-NO" dirty="0"/>
          </a:p>
          <a:p>
            <a:pPr marL="1028700" lvl="1" indent="-34290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06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2D0D-51E7-FE74-EB0A-ED286C90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4756309-65F6-4620-1C2A-A7CD4ECBA3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EF4131-74AF-8E48-03EF-5E2B7E4D2D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2836832-C987-6709-DB3A-FB9350FC0D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794B071-B05A-5373-35F0-BBB9509E7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758" y="1643855"/>
            <a:ext cx="4667325" cy="1021817"/>
          </a:xfrm>
        </p:spPr>
        <p:txBody>
          <a:bodyPr/>
          <a:lstStyle/>
          <a:p>
            <a:r>
              <a:rPr lang="nb-NO" sz="4800" dirty="0"/>
              <a:t>Brukte deler</a:t>
            </a:r>
          </a:p>
        </p:txBody>
      </p:sp>
    </p:spTree>
    <p:extLst>
      <p:ext uri="{BB962C8B-B14F-4D97-AF65-F5344CB8AC3E}">
        <p14:creationId xmlns:p14="http://schemas.microsoft.com/office/powerpoint/2010/main" val="3958656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02F37C5-586F-B2FA-41AC-5EEC29F3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21" y="952501"/>
            <a:ext cx="8339803" cy="54483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AC3DCB5-CCA2-840F-FEE1-ADD3045F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1828799"/>
            <a:ext cx="5276618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B8085-58D5-84E7-8F8D-4BE8B38CB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471B61-8465-AD03-B5DC-44301B33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 for videre vekst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DBD7F5-789C-6AA4-7ABC-62D9F3D64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Skadeverksteder låses til bestemte leverandører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Utnytter ikke kapasiteten ute hos </a:t>
            </a:r>
            <a:r>
              <a:rPr lang="nb-NO" dirty="0" err="1"/>
              <a:t>demontørene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Underleverandørsystemet «trading» virker dårlig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Få </a:t>
            </a:r>
            <a:r>
              <a:rPr lang="nb-NO" dirty="0" err="1"/>
              <a:t>demontører</a:t>
            </a:r>
            <a:r>
              <a:rPr lang="nb-NO" dirty="0"/>
              <a:t> får avtale om kjøp av vrak – mer i pressa</a:t>
            </a:r>
          </a:p>
        </p:txBody>
      </p:sp>
    </p:spTree>
    <p:extLst>
      <p:ext uri="{BB962C8B-B14F-4D97-AF65-F5344CB8AC3E}">
        <p14:creationId xmlns:p14="http://schemas.microsoft.com/office/powerpoint/2010/main" val="42512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B28451-E797-25DC-18E8-CDA5BF3EB1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F4A956-AE9A-AF75-34D2-7FBB8865A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9CF6E50-D209-0619-1313-DC24D8BD04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53219FD3-668A-DFDF-891B-C8259AA9F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028" y="1542005"/>
            <a:ext cx="6465943" cy="2387600"/>
          </a:xfrm>
        </p:spPr>
        <p:txBody>
          <a:bodyPr/>
          <a:lstStyle/>
          <a:p>
            <a:r>
              <a:rPr lang="nb-NO" sz="4800" dirty="0"/>
              <a:t>Sentralt skaderegister</a:t>
            </a:r>
          </a:p>
        </p:txBody>
      </p:sp>
    </p:spTree>
    <p:extLst>
      <p:ext uri="{BB962C8B-B14F-4D97-AF65-F5344CB8AC3E}">
        <p14:creationId xmlns:p14="http://schemas.microsoft.com/office/powerpoint/2010/main" val="304686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F0F0-3113-8C8A-037F-D5A713FC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949921A-DC09-2217-F33F-B139ABA09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59" y="1056640"/>
            <a:ext cx="10281815" cy="4995368"/>
          </a:xfrm>
        </p:spPr>
        <p:txBody>
          <a:bodyPr>
            <a:normAutofit/>
          </a:bodyPr>
          <a:lstStyle/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endParaRPr lang="nb-NO" sz="1200" dirty="0">
              <a:hlinkClick r:id="rId2"/>
            </a:endParaRPr>
          </a:p>
          <a:p>
            <a:r>
              <a:rPr lang="nb-NO" sz="1200" dirty="0">
                <a:hlinkClick r:id="rId2"/>
              </a:rPr>
              <a:t>Lenke: Forslag om etablering av et sentralt skaderegister for bil | Statens vegvesen</a:t>
            </a:r>
            <a:endParaRPr lang="nb-NO" sz="12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001602B-3F34-2E0E-7CB5-69CF80D38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474" y="294968"/>
            <a:ext cx="5174784" cy="46308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806A27B-F210-2F0A-E41E-36B00553914F}"/>
              </a:ext>
            </a:extLst>
          </p:cNvPr>
          <p:cNvSpPr txBox="1"/>
          <p:nvPr/>
        </p:nvSpPr>
        <p:spPr>
          <a:xfrm>
            <a:off x="4835153" y="5687498"/>
            <a:ext cx="2257425" cy="2769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67C6E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Høringsfrist 01.03.25</a:t>
            </a:r>
          </a:p>
        </p:txBody>
      </p:sp>
    </p:spTree>
    <p:extLst>
      <p:ext uri="{BB962C8B-B14F-4D97-AF65-F5344CB8AC3E}">
        <p14:creationId xmlns:p14="http://schemas.microsoft.com/office/powerpoint/2010/main" val="4178289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28F4-A336-C8BF-27D4-8E8687D1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7036B002-53AE-4A3C-45EE-154B67851221}"/>
              </a:ext>
            </a:extLst>
          </p:cNvPr>
          <p:cNvSpPr txBox="1"/>
          <p:nvPr/>
        </p:nvSpPr>
        <p:spPr>
          <a:xfrm>
            <a:off x="1295400" y="1470958"/>
            <a:ext cx="7600950" cy="221599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Indikasjoner på at registeret fortsatt ligger 2-3 år frem i tid </a:t>
            </a:r>
          </a:p>
          <a:p>
            <a:pPr marR="0" lvl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dirty="0">
              <a:solidFill>
                <a:srgbClr val="000000"/>
              </a:solidFill>
              <a:latin typeface="Arial"/>
            </a:endParaRP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Bekymring fra verksteder for stor pågang på telefon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Beløpsgrense minimum 100 000,- + Indeksregulering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Paragraf 5 i forslag til forskrift må endres: Må ha med kontantoppgjør når bil ikke har blitt reparert eller kondemnert.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A7A7699-04B4-80AE-DD09-10562B836BCC}"/>
              </a:ext>
            </a:extLst>
          </p:cNvPr>
          <p:cNvSpPr txBox="1"/>
          <p:nvPr/>
        </p:nvSpPr>
        <p:spPr>
          <a:xfrm>
            <a:off x="1599640" y="3810908"/>
            <a:ext cx="7696200" cy="258532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§ 5. Forsikringsforetakets rapporteringsplikt 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Forsikringsforetaket med ansvar for et forsikringsoppgjør plikter å rapportere følgende opplysninger til Statens vegvesen: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Dersom en bil har vært innløst: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informasjon om at bilen har vært innløst, takstsummen og takstdatoen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Dersom en bil er reparert etter skade taksert over 50 000 kroner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(eksklusiv merverdiavgift): takstsummen, takstdatoen og godkjenningsnummer på verkstedet som har reparert bilen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Dersom en bil er reparert etter skade med over 15 reparasjonstimer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på karosseriarbeid: takstsummen, takstdatoen og godkjenningsnummer på verkstedet som har reparert bilen.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Rapporteringsplikten gjelder for biler med takstdato fra og med 1. januar 2015.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46A2E35-8F76-1C73-70E5-EBD50427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840" y="1947167"/>
            <a:ext cx="2413433" cy="126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6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54E853-BAE5-9BF7-7103-1F37F77C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350" y="1854200"/>
            <a:ext cx="4940299" cy="4324350"/>
          </a:xfrm>
        </p:spPr>
        <p:txBody>
          <a:bodyPr/>
          <a:lstStyle/>
          <a:p>
            <a:pPr algn="l" rtl="0" fontAlgn="base"/>
            <a:r>
              <a:rPr lang="nb-NO" sz="2000" b="1" i="0" u="none" strike="noStrike" dirty="0">
                <a:effectLst/>
                <a:latin typeface="Arial" panose="020B0604020202020204" pitchFamily="34" charset="0"/>
              </a:rPr>
              <a:t>NBF: for de seriøse og profesjonelle</a:t>
            </a:r>
            <a:br>
              <a:rPr lang="nb-NO" sz="1800" b="1" i="0" u="none" strike="noStrike" dirty="0">
                <a:effectLst/>
                <a:latin typeface="Arial" panose="020B0604020202020204" pitchFamily="34" charset="0"/>
              </a:rPr>
            </a:br>
            <a:br>
              <a:rPr lang="nb-NO" sz="1800" b="1" i="0" u="none" strike="noStrike" dirty="0">
                <a:effectLst/>
                <a:latin typeface="Arial" panose="020B0604020202020204" pitchFamily="34" charset="0"/>
              </a:rPr>
            </a:br>
            <a:br>
              <a:rPr lang="nb-NO" sz="1800" b="1" i="0" u="none" strike="noStrike" dirty="0">
                <a:effectLst/>
                <a:latin typeface="Arial" panose="020B0604020202020204" pitchFamily="34" charset="0"/>
              </a:rPr>
            </a:br>
            <a:r>
              <a:rPr lang="nb-NO" sz="1800" b="1" i="0" u="none" strike="noStrike" dirty="0">
                <a:effectLst/>
                <a:latin typeface="Arial" panose="020B0604020202020204" pitchFamily="34" charset="0"/>
              </a:rPr>
              <a:t>Arbeidsgiver- og bransjeorganisasjon etablert 1928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nb-NO" sz="1800" b="0" i="0" u="none" strike="noStrike" dirty="0">
                <a:effectLst/>
                <a:latin typeface="Arial" panose="020B0604020202020204" pitchFamily="34" charset="0"/>
              </a:rPr>
              <a:t>En del av NHO-fellesskapet som representerer 33.900 bedrifter i Norge med 727.200 ansatte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nb-NO" sz="1800" b="0" i="0" dirty="0">
                <a:effectLst/>
                <a:latin typeface="Arial" panose="020B0604020202020204" pitchFamily="34" charset="0"/>
              </a:rPr>
              <a:t>​</a:t>
            </a:r>
            <a:br>
              <a:rPr lang="nb-NO" b="0" i="0" dirty="0">
                <a:effectLst/>
                <a:latin typeface="Segoe UI" panose="020B0502040204020203" pitchFamily="34" charset="0"/>
              </a:rPr>
            </a:br>
            <a:r>
              <a:rPr lang="nb-NO" sz="1800" b="0" i="0" u="none" strike="noStrike" dirty="0">
                <a:effectLst/>
                <a:latin typeface="Arial" panose="020B0604020202020204" pitchFamily="34" charset="0"/>
              </a:rPr>
              <a:t>Antall bedrifter/medlemmer &gt; 1.660 bedrifter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nb-NO" sz="1800" b="0" i="0" u="none" strike="noStrike" dirty="0">
                <a:effectLst/>
                <a:latin typeface="Arial" panose="020B0604020202020204" pitchFamily="34" charset="0"/>
              </a:rPr>
              <a:t>Omsetning i medlemsbedriftene ~ 200 milliarder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nb-NO" sz="1800" b="0" i="0" u="none" strike="noStrike" dirty="0">
                <a:effectLst/>
                <a:latin typeface="Arial" panose="020B0604020202020204" pitchFamily="34" charset="0"/>
              </a:rPr>
              <a:t>Antall ansatte i medlemsbedriftene &gt; 27.700 ansatte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C80B46A-A227-F682-865F-8B2AFCC2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F765C-DD04-49BA-9FBE-F8DD4E57A758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988AC1B-5027-1CB3-A87A-8E2F5390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D64617B-953A-A397-0CFB-AC4E8831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ACD00-28B2-4D17-A930-2C9F8441C7CA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lassholder for bilde 8" descr="Et bilde som inneholder skjermbilde, bil, lett, uskarphet&#10;&#10;Automatisk generert beskrivelse">
            <a:extLst>
              <a:ext uri="{FF2B5EF4-FFF2-40B4-BE49-F238E27FC236}">
                <a16:creationId xmlns:a16="http://schemas.microsoft.com/office/drawing/2014/main" id="{36106B6B-9A3A-E9BC-9F26-5EB96ABCE2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" b="5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383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509B36-39C3-8F5C-72C9-F6FED002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20BE7-D54E-47DB-B6BC-31994B458428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80E36E-265A-A0DA-16B9-D140F418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ACEB83-77CF-757B-AFD7-4E41A4B8F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ACD00-28B2-4D17-A930-2C9F8441C7CA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A71FC99-CA88-5A0E-02D4-DA77924199FC}"/>
              </a:ext>
            </a:extLst>
          </p:cNvPr>
          <p:cNvSpPr txBox="1"/>
          <p:nvPr/>
        </p:nvSpPr>
        <p:spPr>
          <a:xfrm>
            <a:off x="4891068" y="1427148"/>
            <a:ext cx="4970779" cy="2769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Utvikling i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NBFs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medlemsmasse siste 5 år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4EAE392-CC6B-D585-1B91-FC577895F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9" r="28505" b="13944"/>
          <a:stretch/>
        </p:blipFill>
        <p:spPr>
          <a:xfrm>
            <a:off x="508000" y="3101811"/>
            <a:ext cx="3645256" cy="231934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220E8D7-0AA1-13D1-FBF1-9B86416D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26" y="1830138"/>
            <a:ext cx="6474479" cy="389164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CD22AF1-9369-FE50-4A19-24BE5FE47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822" b="41366"/>
          <a:stretch/>
        </p:blipFill>
        <p:spPr>
          <a:xfrm>
            <a:off x="4891068" y="5884751"/>
            <a:ext cx="1382983" cy="31548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3D358BF1-F062-A3C6-C902-6976B692A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21" b="11572"/>
          <a:stretch/>
        </p:blipFill>
        <p:spPr>
          <a:xfrm>
            <a:off x="6535514" y="5765667"/>
            <a:ext cx="1316261" cy="50462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30C527B-8A59-79E7-54C9-E7D317CB6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511" b="37206"/>
          <a:stretch/>
        </p:blipFill>
        <p:spPr>
          <a:xfrm>
            <a:off x="7937012" y="5847778"/>
            <a:ext cx="1492488" cy="36243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9818C273-AEED-4A55-687E-2702749F32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32" r="17500"/>
          <a:stretch/>
        </p:blipFill>
        <p:spPr>
          <a:xfrm>
            <a:off x="9425425" y="5845337"/>
            <a:ext cx="1801640" cy="3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39018-4B27-4506-F86A-8DE775559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97E63D-A1D0-97D0-0C45-1952A584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31" y="2583876"/>
            <a:ext cx="11301657" cy="515489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C1BAF6-5938-1B0F-8481-8DF9C72B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6" y="681317"/>
            <a:ext cx="3729318" cy="5908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2826586-1229-FCE1-C5D6-DD2ED576BCE1}"/>
              </a:ext>
            </a:extLst>
          </p:cNvPr>
          <p:cNvSpPr txBox="1"/>
          <p:nvPr/>
        </p:nvSpPr>
        <p:spPr>
          <a:xfrm>
            <a:off x="1515036" y="2055177"/>
            <a:ext cx="4720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NBF:	375 av 568 = 66%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5B22F06-532A-3244-28D4-4AF1F8D1A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241" y="3839919"/>
            <a:ext cx="2686425" cy="80973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38A9313-1F1A-6678-D6D5-995F7A121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079" y="3835436"/>
            <a:ext cx="1867161" cy="77163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B50C386-6031-9B85-ABBE-C571AFC88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241" y="4767979"/>
            <a:ext cx="2221657" cy="675638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669FEAE-0DD4-C83C-067F-AF7151380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666" y="5001924"/>
            <a:ext cx="2705478" cy="55252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248433A4-0DF0-A5A7-4A9F-D35A696D5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42" y="5773239"/>
            <a:ext cx="2695951" cy="45726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B58E9BE6-14BC-1C88-D27D-5D4E6478EF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492" y="5817886"/>
            <a:ext cx="2705478" cy="68079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4C6035CE-D311-FF25-CFFE-7DD66EDBCC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6937" y="3279376"/>
            <a:ext cx="1569204" cy="4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3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AA977-9038-D2A0-4F56-1101A950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4B40DC-BA40-FE99-6560-8CF45E314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ED1CFB-31FF-ACC0-85E0-E383B29D3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59D8D90-ADA0-9B3E-F58A-67A515498A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843A60CC-DCE0-8116-1290-0CF080231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2337" y="2223323"/>
            <a:ext cx="4667325" cy="1021817"/>
          </a:xfrm>
        </p:spPr>
        <p:txBody>
          <a:bodyPr/>
          <a:lstStyle/>
          <a:p>
            <a:r>
              <a:rPr lang="nb-NO" sz="4800" dirty="0"/>
              <a:t>Skademarkedet</a:t>
            </a:r>
          </a:p>
        </p:txBody>
      </p:sp>
    </p:spTree>
    <p:extLst>
      <p:ext uri="{BB962C8B-B14F-4D97-AF65-F5344CB8AC3E}">
        <p14:creationId xmlns:p14="http://schemas.microsoft.com/office/powerpoint/2010/main" val="58928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22F3FE-07F2-E32A-C681-E555185D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31" y="2583876"/>
            <a:ext cx="11301657" cy="515489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D7F855-CE1D-0B43-D5C4-FB6D6EB35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807" y="1188110"/>
            <a:ext cx="3778386" cy="1844964"/>
          </a:xfrm>
        </p:spPr>
        <p:txBody>
          <a:bodyPr>
            <a:noAutofit/>
          </a:bodyPr>
          <a:lstStyle/>
          <a:p>
            <a:pPr lvl="0"/>
            <a:r>
              <a:rPr lang="nb-NO" sz="4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Skadestatistikk</a:t>
            </a:r>
            <a:endParaRPr lang="nb-NO" sz="40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46067B5-DF5F-77AC-B69C-75A678231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583" y="2046462"/>
            <a:ext cx="6450127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3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22F3FE-07F2-E32A-C681-E555185D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31" y="2583876"/>
            <a:ext cx="11301657" cy="515489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D7F855-CE1D-0B43-D5C4-FB6D6EB35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3960" y="996656"/>
            <a:ext cx="6304080" cy="1844964"/>
          </a:xfrm>
        </p:spPr>
        <p:txBody>
          <a:bodyPr>
            <a:noAutofit/>
          </a:bodyPr>
          <a:lstStyle/>
          <a:p>
            <a:pPr lvl="0"/>
            <a:r>
              <a:rPr lang="nb-NO" sz="4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Skader </a:t>
            </a:r>
            <a:r>
              <a:rPr lang="nb-NO" sz="4000" b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vs</a:t>
            </a:r>
            <a:r>
              <a:rPr lang="nb-NO" sz="4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endring i bilpark</a:t>
            </a:r>
          </a:p>
          <a:p>
            <a:pPr lvl="0"/>
            <a:endParaRPr lang="nb-NO" sz="40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BC4420B-7C8A-814B-1ED7-AB3CE1DC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366" y="2020873"/>
            <a:ext cx="6703268" cy="45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8D69A-07A7-C3D8-15F2-22BF21CF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017081-67DD-6D69-8363-765DB3DD0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E655FA-D184-DE6A-66D6-D49D20AEB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37CEB8B-C2D5-C857-8ECE-6DD3F6F969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1FAFF1B4-8160-C2E2-0C11-EFD5ADEFD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022" y="1878414"/>
            <a:ext cx="9373795" cy="1021817"/>
          </a:xfrm>
        </p:spPr>
        <p:txBody>
          <a:bodyPr/>
          <a:lstStyle/>
          <a:p>
            <a:r>
              <a:rPr lang="nb-NO" sz="4800" dirty="0"/>
              <a:t>Utfordringer for skadeverkstedene</a:t>
            </a:r>
          </a:p>
        </p:txBody>
      </p:sp>
    </p:spTree>
    <p:extLst>
      <p:ext uri="{BB962C8B-B14F-4D97-AF65-F5344CB8AC3E}">
        <p14:creationId xmlns:p14="http://schemas.microsoft.com/office/powerpoint/2010/main" val="3685957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903DB-368B-2422-D466-DB89A1F2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408" y="1080696"/>
            <a:ext cx="7983910" cy="515489"/>
          </a:xfrm>
        </p:spPr>
        <p:txBody>
          <a:bodyPr/>
          <a:lstStyle/>
          <a:p>
            <a:r>
              <a:rPr lang="nb-NO" dirty="0"/>
              <a:t>Får ikke betalt for merarbeid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710D4FF-D52F-F3B7-52DB-96B9209254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4" y="2673349"/>
            <a:ext cx="11306174" cy="40591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Pålegges mer og mer administrativt arbeid</a:t>
            </a:r>
          </a:p>
          <a:p>
            <a:pPr marL="1028700" lvl="1" indent="-342900"/>
            <a:r>
              <a:rPr lang="nb-NO" dirty="0"/>
              <a:t>Kursing SVV, Produsent</a:t>
            </a:r>
          </a:p>
          <a:p>
            <a:pPr marL="1028700" lvl="1" indent="-342900"/>
            <a:r>
              <a:rPr lang="nb-NO" dirty="0"/>
              <a:t>Rapporteringer SVV/Forsikring</a:t>
            </a:r>
          </a:p>
          <a:p>
            <a:pPr marL="1028700" lvl="1" indent="-342900"/>
            <a:r>
              <a:rPr lang="nb-NO" dirty="0"/>
              <a:t>Leiebilhåndtering</a:t>
            </a:r>
          </a:p>
          <a:p>
            <a:pPr marL="1028700" lvl="1" indent="-342900"/>
            <a:r>
              <a:rPr lang="nb-NO" dirty="0" err="1"/>
              <a:t>Repveiledninger</a:t>
            </a:r>
            <a:r>
              <a:rPr lang="nb-NO" dirty="0"/>
              <a:t>/instruksjoner</a:t>
            </a:r>
          </a:p>
          <a:p>
            <a:pPr marL="1028700" lvl="1" indent="-342900"/>
            <a:r>
              <a:rPr lang="nb-NO" dirty="0"/>
              <a:t>Store kostnadsøkninger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Alt skal ligge i timeprisen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Ryddigste: Få betalt for det som blir gjort</a:t>
            </a:r>
          </a:p>
          <a:p>
            <a:pPr marL="1028700" lvl="1" indent="-342900"/>
            <a:endParaRPr lang="nb-NO" dirty="0"/>
          </a:p>
          <a:p>
            <a:pPr marL="1028700" lvl="1" indent="-342900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3D4C04D-540D-9948-72B6-EE6D8DBD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601" y="2277035"/>
            <a:ext cx="3070767" cy="42036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C59D3D2-5911-6FBA-06AF-395F77807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516" y="5776714"/>
            <a:ext cx="2544170" cy="8298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60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BF">
  <a:themeElements>
    <a:clrScheme name="Villa Seafood">
      <a:dk1>
        <a:srgbClr val="000000"/>
      </a:dk1>
      <a:lt1>
        <a:srgbClr val="FFFFFF"/>
      </a:lt1>
      <a:dk2>
        <a:srgbClr val="272A2F"/>
      </a:dk2>
      <a:lt2>
        <a:srgbClr val="F8F8F8"/>
      </a:lt2>
      <a:accent1>
        <a:srgbClr val="4B5763"/>
      </a:accent1>
      <a:accent2>
        <a:srgbClr val="90ADAB"/>
      </a:accent2>
      <a:accent3>
        <a:srgbClr val="BCD9D7"/>
      </a:accent3>
      <a:accent4>
        <a:srgbClr val="E7AC68"/>
      </a:accent4>
      <a:accent5>
        <a:srgbClr val="FCE58E"/>
      </a:accent5>
      <a:accent6>
        <a:srgbClr val="67C6E9"/>
      </a:accent6>
      <a:hlink>
        <a:srgbClr val="272A2F"/>
      </a:hlink>
      <a:folHlink>
        <a:srgbClr val="272A2F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noFill/>
        <a:ln w="6350">
          <a:noFill/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NBF PPT mal 2024.pptx" id="{1C59C474-E77D-4EB0-B4A0-A4AB606605BE}" vid="{4B6A4F26-75D8-4FA3-B442-27DBA8684582}"/>
    </a:ext>
  </a:extLst>
</a:theme>
</file>

<file path=ppt/theme/theme2.xml><?xml version="1.0" encoding="utf-8"?>
<a:theme xmlns:a="http://schemas.openxmlformats.org/drawingml/2006/main" name="1_NBF">
  <a:themeElements>
    <a:clrScheme name="Villa Seafood">
      <a:dk1>
        <a:srgbClr val="000000"/>
      </a:dk1>
      <a:lt1>
        <a:srgbClr val="FFFFFF"/>
      </a:lt1>
      <a:dk2>
        <a:srgbClr val="272A2F"/>
      </a:dk2>
      <a:lt2>
        <a:srgbClr val="F8F8F8"/>
      </a:lt2>
      <a:accent1>
        <a:srgbClr val="4B5763"/>
      </a:accent1>
      <a:accent2>
        <a:srgbClr val="90ADAB"/>
      </a:accent2>
      <a:accent3>
        <a:srgbClr val="BCD9D7"/>
      </a:accent3>
      <a:accent4>
        <a:srgbClr val="E7AC68"/>
      </a:accent4>
      <a:accent5>
        <a:srgbClr val="FCE58E"/>
      </a:accent5>
      <a:accent6>
        <a:srgbClr val="67C6E9"/>
      </a:accent6>
      <a:hlink>
        <a:srgbClr val="272A2F"/>
      </a:hlink>
      <a:folHlink>
        <a:srgbClr val="272A2F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noFill/>
        <a:ln w="6350">
          <a:noFill/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NBF_mal" id="{BFEC5809-80F1-4DCD-86B6-ABAC12B034E3}" vid="{2124CA4B-BCDC-43DF-8594-48830283B297}"/>
    </a:ext>
  </a:extLst>
</a:theme>
</file>

<file path=ppt/theme/theme3.xml><?xml version="1.0" encoding="utf-8"?>
<a:theme xmlns:a="http://schemas.openxmlformats.org/drawingml/2006/main" name="4_Office-tema">
  <a:themeElements>
    <a:clrScheme name="Tea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F_mal_teal" id="{DCB2BEA4-6EDA-0E47-A114-2A9F4CBDC76E}" vid="{0019DF6B-300F-FD4E-9734-964CF0D86BE1}"/>
    </a:ext>
  </a:extLst>
</a:theme>
</file>

<file path=ppt/theme/theme4.xml><?xml version="1.0" encoding="utf-8"?>
<a:theme xmlns:a="http://schemas.openxmlformats.org/drawingml/2006/main" name="Office-tema">
  <a:themeElements>
    <a:clrScheme name="Egendefiner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CD9D7"/>
      </a:accent1>
      <a:accent2>
        <a:srgbClr val="4A5662"/>
      </a:accent2>
      <a:accent3>
        <a:srgbClr val="A5A5A5"/>
      </a:accent3>
      <a:accent4>
        <a:srgbClr val="FFC000"/>
      </a:accent4>
      <a:accent5>
        <a:srgbClr val="4584E0"/>
      </a:accent5>
      <a:accent6>
        <a:srgbClr val="BCD9D7"/>
      </a:accent6>
      <a:hlink>
        <a:srgbClr val="C94C47"/>
      </a:hlink>
      <a:folHlink>
        <a:srgbClr val="21AC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F_mal_teal" id="{DCB2BEA4-6EDA-0E47-A114-2A9F4CBDC76E}" vid="{0019DF6B-300F-FD4E-9734-964CF0D86BE1}"/>
    </a:ext>
  </a:extLst>
</a:theme>
</file>

<file path=ppt/theme/theme5.xml><?xml version="1.0" encoding="utf-8"?>
<a:theme xmlns:a="http://schemas.openxmlformats.org/drawingml/2006/main" name="2_NBF">
  <a:themeElements>
    <a:clrScheme name="Villa Seafood">
      <a:dk1>
        <a:srgbClr val="000000"/>
      </a:dk1>
      <a:lt1>
        <a:srgbClr val="FFFFFF"/>
      </a:lt1>
      <a:dk2>
        <a:srgbClr val="272A2F"/>
      </a:dk2>
      <a:lt2>
        <a:srgbClr val="F8F8F8"/>
      </a:lt2>
      <a:accent1>
        <a:srgbClr val="4B5763"/>
      </a:accent1>
      <a:accent2>
        <a:srgbClr val="90ADAB"/>
      </a:accent2>
      <a:accent3>
        <a:srgbClr val="BCD9D7"/>
      </a:accent3>
      <a:accent4>
        <a:srgbClr val="E7AC68"/>
      </a:accent4>
      <a:accent5>
        <a:srgbClr val="FCE58E"/>
      </a:accent5>
      <a:accent6>
        <a:srgbClr val="67C6E9"/>
      </a:accent6>
      <a:hlink>
        <a:srgbClr val="272A2F"/>
      </a:hlink>
      <a:folHlink>
        <a:srgbClr val="272A2F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noFill/>
        <a:ln w="6350">
          <a:noFill/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NBF_mal 270524" id="{F14DB0C9-FCB9-47EC-8257-FFE060856519}" vid="{A1B9DD2E-ADE8-4B6A-8C41-465407A8B53B}"/>
    </a:ext>
  </a:extLst>
</a:theme>
</file>

<file path=ppt/theme/theme6.xml><?xml version="1.0" encoding="utf-8"?>
<a:theme xmlns:a="http://schemas.openxmlformats.org/drawingml/2006/main" name="3_NBF">
  <a:themeElements>
    <a:clrScheme name="Villa Seafood">
      <a:dk1>
        <a:srgbClr val="000000"/>
      </a:dk1>
      <a:lt1>
        <a:srgbClr val="FFFFFF"/>
      </a:lt1>
      <a:dk2>
        <a:srgbClr val="272A2F"/>
      </a:dk2>
      <a:lt2>
        <a:srgbClr val="F8F8F8"/>
      </a:lt2>
      <a:accent1>
        <a:srgbClr val="4B5763"/>
      </a:accent1>
      <a:accent2>
        <a:srgbClr val="90ADAB"/>
      </a:accent2>
      <a:accent3>
        <a:srgbClr val="BCD9D7"/>
      </a:accent3>
      <a:accent4>
        <a:srgbClr val="E7AC68"/>
      </a:accent4>
      <a:accent5>
        <a:srgbClr val="FCE58E"/>
      </a:accent5>
      <a:accent6>
        <a:srgbClr val="67C6E9"/>
      </a:accent6>
      <a:hlink>
        <a:srgbClr val="272A2F"/>
      </a:hlink>
      <a:folHlink>
        <a:srgbClr val="272A2F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noFill/>
        <a:ln w="6350">
          <a:noFill/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NBF_mal" id="{BFEC5809-80F1-4DCD-86B6-ABAC12B034E3}" vid="{2124CA4B-BCDC-43DF-8594-48830283B297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HO_DocumentProperty xmlns="f909def9-6662-4ec9-b2d2-41be86eee7c4">Internt</NHO_DocumentProperty>
    <ARENA_DocumentReference xmlns="f909def9-6662-4ec9-b2d2-41be86eee7c4" xsi:nil="true"/>
    <NHO_DocumentDate xmlns="f909def9-6662-4ec9-b2d2-41be86eee7c4" xsi:nil="true"/>
    <p8a47c7619634ae9930087b62d76e394 xmlns="f909def9-6662-4ec9-b2d2-41be86eee7c4">
      <Terms xmlns="http://schemas.microsoft.com/office/infopath/2007/PartnerControls"/>
    </p8a47c7619634ae9930087b62d76e394>
    <TaxCatchAll xmlns="749ab8b6-ff35-4a4f-9f18-9cef83ce6420" xsi:nil="true"/>
    <ARENA_DocumentRecipient xmlns="f909def9-6662-4ec9-b2d2-41be86eee7c4" xsi:nil="true"/>
    <TaxKeywordTaxHTField xmlns="749ab8b6-ff35-4a4f-9f18-9cef83ce6420">
      <Terms xmlns="http://schemas.microsoft.com/office/infopath/2007/PartnerControls"/>
    </TaxKeywordTaxHTField>
    <ARENA_DocumentSender xmlns="f909def9-6662-4ec9-b2d2-41be86eee7c4" xsi:nil="true"/>
    <NHO_DocumentStatus xmlns="f909def9-6662-4ec9-b2d2-41be86eee7c4">Under behandling</NHO_DocumentStatus>
    <c33924c3673147c88830f2707c1978bc xmlns="f909def9-6662-4ec9-b2d2-41be86eee7c4">
      <Terms xmlns="http://schemas.microsoft.com/office/infopath/2007/PartnerControls"/>
    </c33924c3673147c88830f2707c1978bc>
    <_dlc_DocId xmlns="f7caea55-9281-421e-9612-41b6556c9feb">NBF01-1911786294-28996</_dlc_DocId>
    <_dlc_DocIdUrl xmlns="f7caea55-9281-421e-9612-41b6556c9feb">
      <Url>https://nhosp.sharepoint.com/sites/NBF/_layouts/15/DocIdRedir.aspx?ID=NBF01-1911786294-28996</Url>
      <Description>NBF01-1911786294-28996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 - NHO Fellesskapet" ma:contentTypeID="0x01010024A2C8D6A070534B9CF4AD2589879B1E040100FC52D3075E17904BB0C7E9D5D23E8987" ma:contentTypeVersion="18" ma:contentTypeDescription="Opprett et nytt dokument." ma:contentTypeScope="" ma:versionID="02e2f9fc2cb1f3231d1a9639f38d1ee2">
  <xsd:schema xmlns:xsd="http://www.w3.org/2001/XMLSchema" xmlns:xs="http://www.w3.org/2001/XMLSchema" xmlns:p="http://schemas.microsoft.com/office/2006/metadata/properties" xmlns:ns2="f909def9-6662-4ec9-b2d2-41be86eee7c4" xmlns:ns3="749ab8b6-ff35-4a4f-9f18-9cef83ce6420" xmlns:ns4="f7caea55-9281-421e-9612-41b6556c9feb" targetNamespace="http://schemas.microsoft.com/office/2006/metadata/properties" ma:root="true" ma:fieldsID="2eaa02ba2593b5b7083017cbe1478898" ns2:_="" ns3:_="" ns4:_="">
    <xsd:import namespace="f909def9-6662-4ec9-b2d2-41be86eee7c4"/>
    <xsd:import namespace="749ab8b6-ff35-4a4f-9f18-9cef83ce6420"/>
    <xsd:import namespace="f7caea55-9281-421e-9612-41b6556c9feb"/>
    <xsd:element name="properties">
      <xsd:complexType>
        <xsd:sequence>
          <xsd:element name="documentManagement">
            <xsd:complexType>
              <xsd:all>
                <xsd:element ref="ns2:NHO_DocumentStatus" minOccurs="0"/>
                <xsd:element ref="ns2:NHO_DocumentProperty" minOccurs="0"/>
                <xsd:element ref="ns2:NHO_DocumentDate" minOccurs="0"/>
                <xsd:element ref="ns2:c33924c3673147c88830f2707c1978bc" minOccurs="0"/>
                <xsd:element ref="ns3:TaxCatchAll" minOccurs="0"/>
                <xsd:element ref="ns3:TaxCatchAllLabel" minOccurs="0"/>
                <xsd:element ref="ns2:p8a47c7619634ae9930087b62d76e394" minOccurs="0"/>
                <xsd:element ref="ns3:TaxKeywordTaxHTField" minOccurs="0"/>
                <xsd:element ref="ns2:ARENA_DocumentReference" minOccurs="0"/>
                <xsd:element ref="ns2:ARENA_DocumentRecipient" minOccurs="0"/>
                <xsd:element ref="ns2:ARENA_DocumentSender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9def9-6662-4ec9-b2d2-41be86eee7c4" elementFormDefault="qualified">
    <xsd:import namespace="http://schemas.microsoft.com/office/2006/documentManagement/types"/>
    <xsd:import namespace="http://schemas.microsoft.com/office/infopath/2007/PartnerControls"/>
    <xsd:element name="NHO_DocumentStatus" ma:index="8" nillable="true" ma:displayName="Status" ma:default="Under behandling" ma:description="Status" ma:format="Dropdown" ma:internalName="NHO_DocumentStatus" ma:readOnly="false">
      <xsd:simpleType>
        <xsd:restriction base="dms:Choice">
          <xsd:enumeration value="Under behandling"/>
          <xsd:enumeration value="Til fordeling"/>
          <xsd:enumeration value="Arkivert"/>
        </xsd:restriction>
      </xsd:simpleType>
    </xsd:element>
    <xsd:element name="NHO_DocumentProperty" ma:index="9" nillable="true" ma:displayName="Inn/ut/internt" ma:default="Internt" ma:description="Inn/ut/internt" ma:format="Dropdown" ma:internalName="NHO_DocumentProperty" ma:readOnly="false">
      <xsd:simpleType>
        <xsd:restriction base="dms:Choice">
          <xsd:enumeration value="Internt"/>
          <xsd:enumeration value="Ut"/>
          <xsd:enumeration value="Inn"/>
        </xsd:restriction>
      </xsd:simpleType>
    </xsd:element>
    <xsd:element name="NHO_DocumentDate" ma:index="10" nillable="true" ma:displayName="Dokumentdato" ma:description="Dokumentdato" ma:format="DateOnly" ma:internalName="NHO_DocumentDate" ma:readOnly="false">
      <xsd:simpleType>
        <xsd:restriction base="dms:DateTime"/>
      </xsd:simpleType>
    </xsd:element>
    <xsd:element name="c33924c3673147c88830f2707c1978bc" ma:index="11" nillable="true" ma:taxonomy="true" ma:internalName="c33924c3673147c88830f2707c1978bc" ma:taxonomyFieldName="NhoMmdCaseWorker" ma:displayName="Saksbehandler" ma:readOnly="false" ma:fieldId="{c33924c3-6731-47c8-8830-f2707c1978bc}" ma:sspId="9119b49b-2cc3-444e-b755-8692f4554da6" ma:termSetId="a75e361f-3881-449b-8e3a-eada1710eb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a47c7619634ae9930087b62d76e394" ma:index="15" nillable="true" ma:taxonomy="true" ma:internalName="p8a47c7619634ae9930087b62d76e394" ma:taxonomyFieldName="NHO_OrganisationUnit" ma:displayName="Organisasjonsenhet" ma:readOnly="false" ma:fieldId="{98a47c76-1963-4ae9-9300-87b62d76e394}" ma:sspId="9119b49b-2cc3-444e-b755-8692f4554da6" ma:termSetId="4686cc46-fb62-423b-8caf-c5de8864a4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RENA_DocumentReference" ma:index="19" nillable="true" ma:displayName="Deres referanse" ma:description="Deres referanse" ma:internalName="ARENA_DocumentReference" ma:readOnly="false">
      <xsd:simpleType>
        <xsd:restriction base="dms:Text"/>
      </xsd:simpleType>
    </xsd:element>
    <xsd:element name="ARENA_DocumentRecipient" ma:index="20" nillable="true" ma:displayName="Mottaker" ma:description="Mottaker" ma:internalName="ARENA_DocumentRecipient" ma:readOnly="false">
      <xsd:simpleType>
        <xsd:restriction base="dms:Text"/>
      </xsd:simpleType>
    </xsd:element>
    <xsd:element name="ARENA_DocumentSender" ma:index="21" nillable="true" ma:displayName="Avsender" ma:description="Avsender" ma:internalName="ARENA_DocumentSend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80c60879-8817-48c6-970e-62e7909c3673}" ma:internalName="TaxCatchAll" ma:showField="CatchAllData" ma:web="f7caea55-9281-421e-9612-41b6556c9f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80c60879-8817-48c6-970e-62e7909c3673}" ma:internalName="TaxCatchAllLabel" ma:readOnly="true" ma:showField="CatchAllDataLabel" ma:web="f7caea55-9281-421e-9612-41b6556c9f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Organisasjonsnøkkelord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aea55-9281-421e-9612-41b6556c9feb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3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Fast ID" ma:description="Behold IDen ved tilleggin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9119b49b-2cc3-444e-b755-8692f4554da6" ContentTypeId="0x01010024A2C8D6A070534B9CF4AD2589879B1E0401" PreviousValue="false"/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1E98F4D-6D80-4D5A-8D3E-E9180EE1AA7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9ab8b6-ff35-4a4f-9f18-9cef83ce6420"/>
    <ds:schemaRef ds:uri="f7caea55-9281-421e-9612-41b6556c9feb"/>
    <ds:schemaRef ds:uri="f909def9-6662-4ec9-b2d2-41be86eee7c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8756A5-0509-4447-830E-602EB3C54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D24D6C-5AC5-4439-8A0D-D1A4354D0E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09def9-6662-4ec9-b2d2-41be86eee7c4"/>
    <ds:schemaRef ds:uri="749ab8b6-ff35-4a4f-9f18-9cef83ce6420"/>
    <ds:schemaRef ds:uri="f7caea55-9281-421e-9612-41b6556c9f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58CF301-9F32-4F74-9915-98D3845B7773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243C95C3-1CA1-453B-ACBD-BA37990E3D0D}">
  <ds:schemaRefs>
    <ds:schemaRef ds:uri="http://schemas.microsoft.com/office/2006/metadata/customXsn"/>
  </ds:schemaRefs>
</ds:datastoreItem>
</file>

<file path=customXml/itemProps6.xml><?xml version="1.0" encoding="utf-8"?>
<ds:datastoreItem xmlns:ds="http://schemas.openxmlformats.org/officeDocument/2006/customXml" ds:itemID="{0873DC26-4377-4C1F-B07D-D83ADC7FF25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NBF PPT mal 2024</Template>
  <TotalTime>887</TotalTime>
  <Words>424</Words>
  <Application>Microsoft Office PowerPoint</Application>
  <PresentationFormat>Widescreen</PresentationFormat>
  <Paragraphs>76</Paragraphs>
  <Slides>18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Segoe UI</vt:lpstr>
      <vt:lpstr>NBF</vt:lpstr>
      <vt:lpstr>1_NBF</vt:lpstr>
      <vt:lpstr>4_Office-tema</vt:lpstr>
      <vt:lpstr>Office-tema</vt:lpstr>
      <vt:lpstr>2_NBF</vt:lpstr>
      <vt:lpstr>3_NBF</vt:lpstr>
      <vt:lpstr>Forsikringsforeningen 27.02.2025</vt:lpstr>
      <vt:lpstr>NBF: for de seriøse og profesjonelle   Arbeidsgiver- og bransjeorganisasjon etablert 1928​ En del av NHO-fellesskapet som representerer 33.900 bedrifter i Norge med 727.200 ansatte​ ​ Antall bedrifter/medlemmer &gt; 1.660 bedrifter​ Omsetning i medlemsbedriftene ~ 200 milliarder​ Antall ansatte i medlemsbedriftene &gt; 27.700 ansatte </vt:lpstr>
      <vt:lpstr>PowerPoint-presentasjon</vt:lpstr>
      <vt:lpstr> </vt:lpstr>
      <vt:lpstr>Skademarkedet</vt:lpstr>
      <vt:lpstr> </vt:lpstr>
      <vt:lpstr> </vt:lpstr>
      <vt:lpstr>Utfordringer for skadeverkstedene</vt:lpstr>
      <vt:lpstr>Får ikke betalt for merarbeid</vt:lpstr>
      <vt:lpstr>Deleprisøkninger / Premieøkninger Timeprisøkninger?</vt:lpstr>
      <vt:lpstr>Mer samarbeid mindre press</vt:lpstr>
      <vt:lpstr>Konsekvenser</vt:lpstr>
      <vt:lpstr>Brukte deler</vt:lpstr>
      <vt:lpstr>PowerPoint-presentasjon</vt:lpstr>
      <vt:lpstr>Utfordringer for videre vekst</vt:lpstr>
      <vt:lpstr>Sentralt skaderegister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Knut Ole Magistad</dc:creator>
  <cp:lastModifiedBy>Knut Ole Magistad</cp:lastModifiedBy>
  <cp:revision>14</cp:revision>
  <cp:lastPrinted>2025-02-24T13:50:52Z</cp:lastPrinted>
  <dcterms:created xsi:type="dcterms:W3CDTF">2025-02-12T11:03:09Z</dcterms:created>
  <dcterms:modified xsi:type="dcterms:W3CDTF">2025-02-26T13:42:47Z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0x01010024A2C8D6A070534B9CF4AD2589879B1E040100FC52D3075E17904BB0C7E9D5D23E8987</vt:lpwstr>
  </property>
  <property fmtid="{D5CDD505-2E9C-101B-9397-08002B2CF9AE}" pid="5" name="NhoMmdCaseWorker">
    <vt:lpwstr/>
  </property>
  <property fmtid="{D5CDD505-2E9C-101B-9397-08002B2CF9AE}" pid="6" name="_dlc_DocIdItemGuid">
    <vt:lpwstr>bb78e1c6-6936-4626-9ee5-12eeac2580a7</vt:lpwstr>
  </property>
  <property fmtid="{D5CDD505-2E9C-101B-9397-08002B2CF9AE}" pid="7" name="NHO_OrganisationUnit">
    <vt:lpwstr/>
  </property>
  <property fmtid="{D5CDD505-2E9C-101B-9397-08002B2CF9AE}" pid="8" name="lcf76f155ced4ddcb4097134ff3c332f">
    <vt:lpwstr/>
  </property>
</Properties>
</file>