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934" r:id="rId3"/>
    <p:sldId id="918" r:id="rId4"/>
    <p:sldId id="919" r:id="rId5"/>
    <p:sldId id="935" r:id="rId6"/>
    <p:sldId id="844" r:id="rId7"/>
  </p:sldIdLst>
  <p:sldSz cx="12192000" cy="6858000"/>
  <p:notesSz cx="6645275" cy="97758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B05A9-EF54-4190-AE47-4BDF178D24D2}" v="11" dt="2023-09-11T08:49:38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04" autoAdjust="0"/>
  </p:normalViewPr>
  <p:slideViewPr>
    <p:cSldViewPr snapToGrid="0">
      <p:cViewPr varScale="1">
        <p:scale>
          <a:sx n="57" d="100"/>
          <a:sy n="57" d="100"/>
        </p:scale>
        <p:origin x="112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Orskaug" userId="844ce95d-a247-4759-bd0b-b26f3397bf7d" providerId="ADAL" clId="{8EAB05A9-EF54-4190-AE47-4BDF178D24D2}"/>
    <pc:docChg chg="undo redo custSel addSld delSld modSld">
      <pc:chgData name="Erik Orskaug" userId="844ce95d-a247-4759-bd0b-b26f3397bf7d" providerId="ADAL" clId="{8EAB05A9-EF54-4190-AE47-4BDF178D24D2}" dt="2023-09-11T10:56:28.398" v="3842" actId="20577"/>
      <pc:docMkLst>
        <pc:docMk/>
      </pc:docMkLst>
      <pc:sldChg chg="delSp modSp mod">
        <pc:chgData name="Erik Orskaug" userId="844ce95d-a247-4759-bd0b-b26f3397bf7d" providerId="ADAL" clId="{8EAB05A9-EF54-4190-AE47-4BDF178D24D2}" dt="2023-09-09T16:39:29.049" v="989" actId="14100"/>
        <pc:sldMkLst>
          <pc:docMk/>
          <pc:sldMk cId="2717607795" sldId="256"/>
        </pc:sldMkLst>
        <pc:spChg chg="del">
          <ac:chgData name="Erik Orskaug" userId="844ce95d-a247-4759-bd0b-b26f3397bf7d" providerId="ADAL" clId="{8EAB05A9-EF54-4190-AE47-4BDF178D24D2}" dt="2023-09-09T15:13:05.114" v="3" actId="478"/>
          <ac:spMkLst>
            <pc:docMk/>
            <pc:sldMk cId="2717607795" sldId="256"/>
            <ac:spMk id="3" creationId="{6DAFA77E-BC82-0BF1-2EA4-A479824C0971}"/>
          </ac:spMkLst>
        </pc:spChg>
        <pc:spChg chg="mod">
          <ac:chgData name="Erik Orskaug" userId="844ce95d-a247-4759-bd0b-b26f3397bf7d" providerId="ADAL" clId="{8EAB05A9-EF54-4190-AE47-4BDF178D24D2}" dt="2023-09-09T16:39:29.049" v="989" actId="14100"/>
          <ac:spMkLst>
            <pc:docMk/>
            <pc:sldMk cId="2717607795" sldId="256"/>
            <ac:spMk id="5" creationId="{C1CF950E-8733-44E0-9457-E1C71DCADE30}"/>
          </ac:spMkLst>
        </pc:spChg>
        <pc:spChg chg="mod">
          <ac:chgData name="Erik Orskaug" userId="844ce95d-a247-4759-bd0b-b26f3397bf7d" providerId="ADAL" clId="{8EAB05A9-EF54-4190-AE47-4BDF178D24D2}" dt="2023-09-09T16:39:22.806" v="988" actId="404"/>
          <ac:spMkLst>
            <pc:docMk/>
            <pc:sldMk cId="2717607795" sldId="256"/>
            <ac:spMk id="6" creationId="{57651DFC-FD9F-4584-97D9-C1B5A446AB36}"/>
          </ac:spMkLst>
        </pc:spChg>
      </pc:sldChg>
      <pc:sldChg chg="del">
        <pc:chgData name="Erik Orskaug" userId="844ce95d-a247-4759-bd0b-b26f3397bf7d" providerId="ADAL" clId="{8EAB05A9-EF54-4190-AE47-4BDF178D24D2}" dt="2023-09-09T16:46:35.947" v="1157" actId="47"/>
        <pc:sldMkLst>
          <pc:docMk/>
          <pc:sldMk cId="3939202395" sldId="914"/>
        </pc:sldMkLst>
      </pc:sldChg>
      <pc:sldChg chg="del">
        <pc:chgData name="Erik Orskaug" userId="844ce95d-a247-4759-bd0b-b26f3397bf7d" providerId="ADAL" clId="{8EAB05A9-EF54-4190-AE47-4BDF178D24D2}" dt="2023-09-09T16:34:07.538" v="899" actId="47"/>
        <pc:sldMkLst>
          <pc:docMk/>
          <pc:sldMk cId="988349989" sldId="915"/>
        </pc:sldMkLst>
      </pc:sldChg>
      <pc:sldChg chg="addSp delSp modSp add del mod">
        <pc:chgData name="Erik Orskaug" userId="844ce95d-a247-4759-bd0b-b26f3397bf7d" providerId="ADAL" clId="{8EAB05A9-EF54-4190-AE47-4BDF178D24D2}" dt="2023-09-11T10:06:36.372" v="3743" actId="6549"/>
        <pc:sldMkLst>
          <pc:docMk/>
          <pc:sldMk cId="2318928847" sldId="918"/>
        </pc:sldMkLst>
        <pc:spChg chg="mod">
          <ac:chgData name="Erik Orskaug" userId="844ce95d-a247-4759-bd0b-b26f3397bf7d" providerId="ADAL" clId="{8EAB05A9-EF54-4190-AE47-4BDF178D24D2}" dt="2023-09-11T10:06:36.372" v="3743" actId="6549"/>
          <ac:spMkLst>
            <pc:docMk/>
            <pc:sldMk cId="2318928847" sldId="918"/>
            <ac:spMk id="5" creationId="{ACA4B84D-506E-1B6F-8BF0-4A43B4080C40}"/>
          </ac:spMkLst>
        </pc:spChg>
        <pc:spChg chg="mod">
          <ac:chgData name="Erik Orskaug" userId="844ce95d-a247-4759-bd0b-b26f3397bf7d" providerId="ADAL" clId="{8EAB05A9-EF54-4190-AE47-4BDF178D24D2}" dt="2023-09-11T08:46:58.355" v="2511" actId="1076"/>
          <ac:spMkLst>
            <pc:docMk/>
            <pc:sldMk cId="2318928847" sldId="918"/>
            <ac:spMk id="6" creationId="{8705A961-8D03-DDC4-5847-F459B7535632}"/>
          </ac:spMkLst>
        </pc:spChg>
        <pc:spChg chg="del">
          <ac:chgData name="Erik Orskaug" userId="844ce95d-a247-4759-bd0b-b26f3397bf7d" providerId="ADAL" clId="{8EAB05A9-EF54-4190-AE47-4BDF178D24D2}" dt="2023-09-11T08:46:41.274" v="2510" actId="478"/>
          <ac:spMkLst>
            <pc:docMk/>
            <pc:sldMk cId="2318928847" sldId="918"/>
            <ac:spMk id="8" creationId="{23D520D1-4BF7-EEA3-DD38-F3D7F7E41F5D}"/>
          </ac:spMkLst>
        </pc:spChg>
        <pc:spChg chg="mod">
          <ac:chgData name="Erik Orskaug" userId="844ce95d-a247-4759-bd0b-b26f3397bf7d" providerId="ADAL" clId="{8EAB05A9-EF54-4190-AE47-4BDF178D24D2}" dt="2023-09-11T10:05:58.675" v="3730" actId="313"/>
          <ac:spMkLst>
            <pc:docMk/>
            <pc:sldMk cId="2318928847" sldId="918"/>
            <ac:spMk id="9" creationId="{47739BDB-ED69-484E-BEC9-243A796A24BA}"/>
          </ac:spMkLst>
        </pc:spChg>
        <pc:spChg chg="add mod">
          <ac:chgData name="Erik Orskaug" userId="844ce95d-a247-4759-bd0b-b26f3397bf7d" providerId="ADAL" clId="{8EAB05A9-EF54-4190-AE47-4BDF178D24D2}" dt="2023-09-11T08:47:34.514" v="2717" actId="1038"/>
          <ac:spMkLst>
            <pc:docMk/>
            <pc:sldMk cId="2318928847" sldId="918"/>
            <ac:spMk id="11" creationId="{2CB52FDA-CFD0-F3EF-6920-512F57136AF2}"/>
          </ac:spMkLst>
        </pc:spChg>
        <pc:spChg chg="add mod">
          <ac:chgData name="Erik Orskaug" userId="844ce95d-a247-4759-bd0b-b26f3397bf7d" providerId="ADAL" clId="{8EAB05A9-EF54-4190-AE47-4BDF178D24D2}" dt="2023-09-11T08:47:14.677" v="2592" actId="1037"/>
          <ac:spMkLst>
            <pc:docMk/>
            <pc:sldMk cId="2318928847" sldId="918"/>
            <ac:spMk id="12" creationId="{8BFCE5C0-3805-98EB-F7E0-E332A69267C5}"/>
          </ac:spMkLst>
        </pc:spChg>
      </pc:sldChg>
      <pc:sldChg chg="addSp modSp add del mod">
        <pc:chgData name="Erik Orskaug" userId="844ce95d-a247-4759-bd0b-b26f3397bf7d" providerId="ADAL" clId="{8EAB05A9-EF54-4190-AE47-4BDF178D24D2}" dt="2023-09-11T10:06:06.398" v="3734" actId="313"/>
        <pc:sldMkLst>
          <pc:docMk/>
          <pc:sldMk cId="3155978306" sldId="919"/>
        </pc:sldMkLst>
        <pc:spChg chg="add mod">
          <ac:chgData name="Erik Orskaug" userId="844ce95d-a247-4759-bd0b-b26f3397bf7d" providerId="ADAL" clId="{8EAB05A9-EF54-4190-AE47-4BDF178D24D2}" dt="2023-09-11T08:50:10.254" v="2901" actId="1038"/>
          <ac:spMkLst>
            <pc:docMk/>
            <pc:sldMk cId="3155978306" sldId="919"/>
            <ac:spMk id="6" creationId="{41A7BA5D-6717-0AA5-7CE6-704AFFF103DE}"/>
          </ac:spMkLst>
        </pc:spChg>
        <pc:spChg chg="add mod">
          <ac:chgData name="Erik Orskaug" userId="844ce95d-a247-4759-bd0b-b26f3397bf7d" providerId="ADAL" clId="{8EAB05A9-EF54-4190-AE47-4BDF178D24D2}" dt="2023-09-11T08:49:49.079" v="2788" actId="1037"/>
          <ac:spMkLst>
            <pc:docMk/>
            <pc:sldMk cId="3155978306" sldId="919"/>
            <ac:spMk id="7" creationId="{7E1733D6-E614-5959-C3E2-854107B29C28}"/>
          </ac:spMkLst>
        </pc:spChg>
        <pc:spChg chg="mod">
          <ac:chgData name="Erik Orskaug" userId="844ce95d-a247-4759-bd0b-b26f3397bf7d" providerId="ADAL" clId="{8EAB05A9-EF54-4190-AE47-4BDF178D24D2}" dt="2023-09-11T10:06:06.398" v="3734" actId="313"/>
          <ac:spMkLst>
            <pc:docMk/>
            <pc:sldMk cId="3155978306" sldId="919"/>
            <ac:spMk id="8" creationId="{260FB678-9F0D-CC1B-C037-711C08D52802}"/>
          </ac:spMkLst>
        </pc:spChg>
      </pc:sldChg>
      <pc:sldChg chg="del">
        <pc:chgData name="Erik Orskaug" userId="844ce95d-a247-4759-bd0b-b26f3397bf7d" providerId="ADAL" clId="{8EAB05A9-EF54-4190-AE47-4BDF178D24D2}" dt="2023-09-09T16:33:25.913" v="895" actId="47"/>
        <pc:sldMkLst>
          <pc:docMk/>
          <pc:sldMk cId="1299935701" sldId="922"/>
        </pc:sldMkLst>
      </pc:sldChg>
      <pc:sldChg chg="del">
        <pc:chgData name="Erik Orskaug" userId="844ce95d-a247-4759-bd0b-b26f3397bf7d" providerId="ADAL" clId="{8EAB05A9-EF54-4190-AE47-4BDF178D24D2}" dt="2023-09-09T16:32:57.962" v="893" actId="47"/>
        <pc:sldMkLst>
          <pc:docMk/>
          <pc:sldMk cId="1617714879" sldId="925"/>
        </pc:sldMkLst>
      </pc:sldChg>
      <pc:sldChg chg="del">
        <pc:chgData name="Erik Orskaug" userId="844ce95d-a247-4759-bd0b-b26f3397bf7d" providerId="ADAL" clId="{8EAB05A9-EF54-4190-AE47-4BDF178D24D2}" dt="2023-09-09T16:33:07.067" v="894" actId="47"/>
        <pc:sldMkLst>
          <pc:docMk/>
          <pc:sldMk cId="1560031250" sldId="926"/>
        </pc:sldMkLst>
      </pc:sldChg>
      <pc:sldChg chg="del">
        <pc:chgData name="Erik Orskaug" userId="844ce95d-a247-4759-bd0b-b26f3397bf7d" providerId="ADAL" clId="{8EAB05A9-EF54-4190-AE47-4BDF178D24D2}" dt="2023-09-09T16:34:02.668" v="896" actId="47"/>
        <pc:sldMkLst>
          <pc:docMk/>
          <pc:sldMk cId="3502019329" sldId="928"/>
        </pc:sldMkLst>
      </pc:sldChg>
      <pc:sldChg chg="del">
        <pc:chgData name="Erik Orskaug" userId="844ce95d-a247-4759-bd0b-b26f3397bf7d" providerId="ADAL" clId="{8EAB05A9-EF54-4190-AE47-4BDF178D24D2}" dt="2023-09-09T16:34:03.757" v="897" actId="47"/>
        <pc:sldMkLst>
          <pc:docMk/>
          <pc:sldMk cId="2617315697" sldId="929"/>
        </pc:sldMkLst>
      </pc:sldChg>
      <pc:sldChg chg="del">
        <pc:chgData name="Erik Orskaug" userId="844ce95d-a247-4759-bd0b-b26f3397bf7d" providerId="ADAL" clId="{8EAB05A9-EF54-4190-AE47-4BDF178D24D2}" dt="2023-09-09T16:34:04.564" v="898" actId="47"/>
        <pc:sldMkLst>
          <pc:docMk/>
          <pc:sldMk cId="2486510942" sldId="930"/>
        </pc:sldMkLst>
      </pc:sldChg>
      <pc:sldChg chg="modSp del mod">
        <pc:chgData name="Erik Orskaug" userId="844ce95d-a247-4759-bd0b-b26f3397bf7d" providerId="ADAL" clId="{8EAB05A9-EF54-4190-AE47-4BDF178D24D2}" dt="2023-09-09T17:25:47.728" v="2434" actId="47"/>
        <pc:sldMkLst>
          <pc:docMk/>
          <pc:sldMk cId="877019174" sldId="931"/>
        </pc:sldMkLst>
        <pc:spChg chg="mod">
          <ac:chgData name="Erik Orskaug" userId="844ce95d-a247-4759-bd0b-b26f3397bf7d" providerId="ADAL" clId="{8EAB05A9-EF54-4190-AE47-4BDF178D24D2}" dt="2023-09-09T16:51:47.054" v="1321" actId="6549"/>
          <ac:spMkLst>
            <pc:docMk/>
            <pc:sldMk cId="877019174" sldId="931"/>
            <ac:spMk id="5" creationId="{ACA4B84D-506E-1B6F-8BF0-4A43B4080C40}"/>
          </ac:spMkLst>
        </pc:spChg>
      </pc:sldChg>
      <pc:sldChg chg="del">
        <pc:chgData name="Erik Orskaug" userId="844ce95d-a247-4759-bd0b-b26f3397bf7d" providerId="ADAL" clId="{8EAB05A9-EF54-4190-AE47-4BDF178D24D2}" dt="2023-09-09T16:34:30.272" v="901" actId="47"/>
        <pc:sldMkLst>
          <pc:docMk/>
          <pc:sldMk cId="2069154970" sldId="932"/>
        </pc:sldMkLst>
      </pc:sldChg>
      <pc:sldChg chg="del">
        <pc:chgData name="Erik Orskaug" userId="844ce95d-a247-4759-bd0b-b26f3397bf7d" providerId="ADAL" clId="{8EAB05A9-EF54-4190-AE47-4BDF178D24D2}" dt="2023-09-09T16:34:28.963" v="900" actId="47"/>
        <pc:sldMkLst>
          <pc:docMk/>
          <pc:sldMk cId="2446042002" sldId="933"/>
        </pc:sldMkLst>
      </pc:sldChg>
      <pc:sldChg chg="modSp add mod">
        <pc:chgData name="Erik Orskaug" userId="844ce95d-a247-4759-bd0b-b26f3397bf7d" providerId="ADAL" clId="{8EAB05A9-EF54-4190-AE47-4BDF178D24D2}" dt="2023-09-11T10:53:12.288" v="3786" actId="20577"/>
        <pc:sldMkLst>
          <pc:docMk/>
          <pc:sldMk cId="1409627235" sldId="934"/>
        </pc:sldMkLst>
        <pc:spChg chg="mod">
          <ac:chgData name="Erik Orskaug" userId="844ce95d-a247-4759-bd0b-b26f3397bf7d" providerId="ADAL" clId="{8EAB05A9-EF54-4190-AE47-4BDF178D24D2}" dt="2023-09-11T10:53:12.288" v="3786" actId="20577"/>
          <ac:spMkLst>
            <pc:docMk/>
            <pc:sldMk cId="1409627235" sldId="934"/>
            <ac:spMk id="5" creationId="{ACA4B84D-506E-1B6F-8BF0-4A43B4080C40}"/>
          </ac:spMkLst>
        </pc:spChg>
        <pc:spChg chg="mod">
          <ac:chgData name="Erik Orskaug" userId="844ce95d-a247-4759-bd0b-b26f3397bf7d" providerId="ADAL" clId="{8EAB05A9-EF54-4190-AE47-4BDF178D24D2}" dt="2023-09-09T16:40:36.001" v="999" actId="14100"/>
          <ac:spMkLst>
            <pc:docMk/>
            <pc:sldMk cId="1409627235" sldId="934"/>
            <ac:spMk id="9" creationId="{47739BDB-ED69-484E-BEC9-243A796A24BA}"/>
          </ac:spMkLst>
        </pc:spChg>
      </pc:sldChg>
      <pc:sldChg chg="modSp add mod">
        <pc:chgData name="Erik Orskaug" userId="844ce95d-a247-4759-bd0b-b26f3397bf7d" providerId="ADAL" clId="{8EAB05A9-EF54-4190-AE47-4BDF178D24D2}" dt="2023-09-11T10:56:28.398" v="3842" actId="20577"/>
        <pc:sldMkLst>
          <pc:docMk/>
          <pc:sldMk cId="1686488765" sldId="935"/>
        </pc:sldMkLst>
        <pc:spChg chg="mod">
          <ac:chgData name="Erik Orskaug" userId="844ce95d-a247-4759-bd0b-b26f3397bf7d" providerId="ADAL" clId="{8EAB05A9-EF54-4190-AE47-4BDF178D24D2}" dt="2023-09-11T10:56:28.398" v="3842" actId="20577"/>
          <ac:spMkLst>
            <pc:docMk/>
            <pc:sldMk cId="1686488765" sldId="935"/>
            <ac:spMk id="5" creationId="{ACA4B84D-506E-1B6F-8BF0-4A43B4080C40}"/>
          </ac:spMkLst>
        </pc:spChg>
        <pc:spChg chg="mod">
          <ac:chgData name="Erik Orskaug" userId="844ce95d-a247-4759-bd0b-b26f3397bf7d" providerId="ADAL" clId="{8EAB05A9-EF54-4190-AE47-4BDF178D24D2}" dt="2023-09-09T17:12:56.614" v="2234" actId="1035"/>
          <ac:spMkLst>
            <pc:docMk/>
            <pc:sldMk cId="1686488765" sldId="935"/>
            <ac:spMk id="9" creationId="{47739BDB-ED69-484E-BEC9-243A796A24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8A27-23BD-48DF-8110-FAD22860BD59}" type="datetimeFigureOut">
              <a:rPr lang="nb-NO" smtClean="0"/>
              <a:t>11.09.2023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46910-5568-4175-A71B-23A42349F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3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330" indent="-168330">
              <a:buFont typeface="Arial" panose="020B0604020202020204" pitchFamily="34" charset="0"/>
              <a:buChar char="•"/>
            </a:pPr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44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330" indent="-168330">
              <a:buFont typeface="Arial" panose="020B0604020202020204" pitchFamily="34" charset="0"/>
              <a:buChar char="•"/>
            </a:pPr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94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330" indent="-168330">
              <a:buFont typeface="Arial" panose="020B0604020202020204" pitchFamily="34" charset="0"/>
              <a:buChar char="•"/>
            </a:pPr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00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330" indent="-168330">
              <a:buFont typeface="Arial" panose="020B0604020202020204" pitchFamily="34" charset="0"/>
              <a:buChar char="•"/>
            </a:pPr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05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99AFB-36AA-456D-8061-D6EDB20B1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6EA182-63B1-4868-9DC4-850FCDFC1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B87BB5-2D40-43C7-AA35-CFF66DC0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9AA-5C14-43A6-BCAE-4DD8A24FB0E2}" type="datetime1">
              <a:rPr lang="nb-NO" smtClean="0"/>
              <a:t>11.09.2023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6A3CF7-C7C2-4EB6-AF47-5B125C94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92097C-0F6B-446B-B9DD-4D222DFD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37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233FF-B199-4CE6-BCB6-374B4FA9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81E83BD-1EF4-4BA6-9F69-EDA88A015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254573-7C25-44D3-AF1E-C048295F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4A5-3574-4A60-8DFF-7F8C38E6E901}" type="datetime1">
              <a:rPr lang="nb-NO" smtClean="0"/>
              <a:t>11.09.2023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5AD04F-718D-4019-B497-AD7262DC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1F92C7-725B-417E-AEAA-8562C220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5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35A3165-2D0E-4487-8453-E428225BA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14E975D-EA97-466D-A206-C22D4A0FD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68DC34-F257-4BD9-96C1-00692604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4A8E-3B8E-4D6D-96A9-F5B28C4CD0B6}" type="datetime1">
              <a:rPr lang="nb-NO" smtClean="0"/>
              <a:t>11.09.2023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5A32DD-6FDF-4B29-ADC6-EC922C90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625A7A-8B3C-4BC3-9A7F-65EAD812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28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2225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B69FC2-4C21-405B-9206-BED61471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CD1D95-777C-4C23-9AD4-FCADEAC3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048579-107E-46C2-9941-C6C1FCBA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2E5-3379-488C-9235-787BC94309D2}" type="datetime1">
              <a:rPr lang="nb-NO" smtClean="0"/>
              <a:t>11.09.2023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BC9166-4E30-46D5-84A9-7C8F2594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66DF96-70C0-4C91-8ADE-F6F84707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35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86B14F-FF3E-4FE5-B8DB-8AC14FDC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A8C092-1C05-4B89-B2E1-B72390FD8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24BE17-9BCC-4023-B513-50CF26A8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2E7-DF79-4930-A058-3E15CF54EC83}" type="datetime1">
              <a:rPr lang="nb-NO" smtClean="0"/>
              <a:t>11.09.2023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52A496-4D62-49A8-AE38-D7AFB4B3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72A002-EB8E-4CAE-BFDE-3D05357E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16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B9BEED-3A61-4DF8-8AB3-BC7FA68C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A6C01C-0303-449F-BA5C-063C5AFE0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752A55-AD4B-41E6-BBC0-67C7E386E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7FAF82-8A7C-40B7-9AEA-D2CBB525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7954-D8ED-4DB5-8BA0-DA845E32BED9}" type="datetime1">
              <a:rPr lang="nb-NO" smtClean="0"/>
              <a:t>11.09.2023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E9D831-A2DE-4BA7-95C3-66FD4134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64A2AC3-89EF-4889-955B-28F5E0C7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45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05250-92D6-4424-B6E8-1AD68A0A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553240-CBAC-4D9A-872F-678761FE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544025-839F-4ECC-916B-5E2945E0C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55CC8C9-0379-45C2-9B03-CFC6DEF42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3A23EE0-6E0E-4941-89FC-E4D309D75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FABC991-B8C8-4460-AEC8-3648EF6F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C43-B2AD-4259-B248-5CC6A50A0F1A}" type="datetime1">
              <a:rPr lang="nb-NO" smtClean="0"/>
              <a:t>11.09.2023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6608C0E-C6FE-4163-819D-B94FF149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65409D5-6804-4A0D-AE69-73AB5132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81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A95C3F-791D-4D7D-80F7-910E9AE5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0778BB8-9CCC-4150-BF1C-9D3A3A28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DC7-8969-4788-A92B-3B90D5421C85}" type="datetime1">
              <a:rPr lang="nb-NO" smtClean="0"/>
              <a:t>11.09.2023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8F203E-AB28-436C-BE94-C49CAEFE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2853D8-DD00-46AF-9A9E-01AA1E39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89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B19B82B-5377-4C53-B3DD-05D3ECDF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CDB-960B-4A63-8653-CB43CD9FAB07}" type="datetime1">
              <a:rPr lang="nb-NO" smtClean="0"/>
              <a:t>11.09.2023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BDE8778-6586-4FBD-AC6A-8F12F2AF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D685B9F-89EA-4FAA-BAF2-1F64BE50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49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7C83B9-E815-4144-89CB-4CA0FC13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89CE2D-30A7-4699-AB30-FA9C4B07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EBFAAEA-D4E7-46DE-ACD6-427FFC247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FF1960-B8EF-4450-A871-A484980E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B275-5100-4697-B089-C5C908E293C1}" type="datetime1">
              <a:rPr lang="nb-NO" smtClean="0"/>
              <a:t>11.09.2023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FA66CC8-94E8-4426-989D-6ADE47B9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29730D-D3B9-4019-8C3D-267C1273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54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A78F3E-CB1F-47BA-AE86-2233F5E7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9C5BD65-7DF2-4AF1-9CF2-A0C225093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673A5D-91A9-4E12-8BBF-2885C89E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6473A29-CA45-41A5-B832-5C5B5E0C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6552-3159-4218-A9D9-6913CBBC9AC1}" type="datetime1">
              <a:rPr lang="nb-NO" smtClean="0"/>
              <a:t>11.09.2023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2B4049-FDA3-48BE-B16F-1797D400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B983270-2691-439A-B1E0-C5AE5AAF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3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83AA2B9-3BD7-41A0-88BE-66D661FA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9BD3C1-984D-464E-9AE6-6865ADAE3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4249FC-D84F-4471-81D4-71DF1BC89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26E3-0CE7-40F4-A2EC-F179D543A684}" type="datetime1">
              <a:rPr lang="nb-NO" smtClean="0"/>
              <a:t>11.09.2023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003EBD-AD94-488C-A1A4-9611775E9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66A252-CF31-4C5E-BB66-E1E3925E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E224-8B6A-4DFC-AB2F-EDB9E11BB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4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hyperlink" Target="http://www.google.no/url?sa=i&amp;rct=j&amp;q=logo+norsk+maskinistforbund&amp;source=images&amp;cd=&amp;cad=rja&amp;docid=qu_3wXf9fc1WHM&amp;tbnid=-PGCa9qmmm07UM:&amp;ved=0CAUQjRw&amp;url=http://www.ys.no/kunder/ys/cms.nsf/$all/2D8B73CF0FA73B12C12574FE006A156D?open&amp;ei=C2AOUaOkJeKJ4AT_4oC4BA&amp;bvm=bv.41867550,d.bGE&amp;psig=AFQjCNHTOkpdz1fxzpNEGNeGaoMl5moK8g&amp;ust=1359982985381177" TargetMode="External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o_horis_rgb">
            <a:extLst>
              <a:ext uri="{FF2B5EF4-FFF2-40B4-BE49-F238E27FC236}">
                <a16:creationId xmlns:a16="http://schemas.microsoft.com/office/drawing/2014/main" id="{23566320-23E0-48BE-BC4E-907F5FED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3" y="676836"/>
            <a:ext cx="2956884" cy="12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1CF950E-8733-44E0-9457-E1C71DCAD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66" y="2436246"/>
            <a:ext cx="11859078" cy="189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09" tIns="48555" rIns="97109" bIns="48555"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nb-NO" sz="6000" dirty="0">
                <a:solidFill>
                  <a:srgbClr val="FF0000"/>
                </a:solidFill>
                <a:cs typeface="Times New Roman" pitchFamily="18" charset="0"/>
              </a:rPr>
              <a:t>Særaldersgrenser</a:t>
            </a:r>
          </a:p>
          <a:p>
            <a:pPr algn="ctr"/>
            <a:r>
              <a:rPr lang="nb-NO" sz="5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nb-NO" sz="4800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nb-NO" sz="4400" dirty="0">
                <a:solidFill>
                  <a:srgbClr val="FF0000"/>
                </a:solidFill>
                <a:cs typeface="Times New Roman" pitchFamily="18" charset="0"/>
              </a:rPr>
              <a:t>avtale om pensjonsregler og prosess om omfang</a:t>
            </a:r>
            <a:endParaRPr lang="nb-NO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651DFC-FD9F-4584-97D9-C1B5A446AB3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61849" y="4716966"/>
            <a:ext cx="11742195" cy="124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195"/>
                  </a:srgb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None/>
            </a:pPr>
            <a:r>
              <a:rPr lang="nb-NO" sz="2800" dirty="0">
                <a:latin typeface="Times New Roman" pitchFamily="18" charset="0"/>
              </a:rPr>
              <a:t>Erik Orskaug, spesialrådgiver i Unio</a:t>
            </a:r>
          </a:p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None/>
            </a:pPr>
            <a:endParaRPr lang="nb-NO" sz="600" dirty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None/>
            </a:pPr>
            <a:r>
              <a:rPr lang="nb-NO" sz="2800" dirty="0">
                <a:latin typeface="Times New Roman" pitchFamily="18" charset="0"/>
              </a:rPr>
              <a:t>Forsikringsforeningen 14. september 2023</a:t>
            </a:r>
          </a:p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None/>
            </a:pPr>
            <a:endParaRPr lang="nb-NO" sz="1200" dirty="0">
              <a:latin typeface="Times New Roman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1957A38-75A2-4D59-AC7F-DC4496C3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4" y="6294264"/>
            <a:ext cx="50196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nb-NO" sz="2800" b="1" dirty="0">
                <a:solidFill>
                  <a:srgbClr val="5F5F5F"/>
                </a:solidFill>
                <a:latin typeface="Arial" charset="0"/>
              </a:rPr>
              <a:t>www.unio.no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71D914C-7071-4E24-B008-B765A0CA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93444" cy="365125"/>
          </a:xfrm>
        </p:spPr>
        <p:txBody>
          <a:bodyPr/>
          <a:lstStyle/>
          <a:p>
            <a:fld id="{C076E224-8B6A-4DFC-AB2F-EDB9E11BBF25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760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47739BDB-ED69-484E-BEC9-243A796A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3" y="267467"/>
            <a:ext cx="11318487" cy="948016"/>
          </a:xfrm>
        </p:spPr>
        <p:txBody>
          <a:bodyPr>
            <a:noAutofit/>
          </a:bodyPr>
          <a:lstStyle/>
          <a:p>
            <a:pPr algn="ctr"/>
            <a:r>
              <a:rPr lang="nb-NO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Særalderspåslag for de som har særaldersgrense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</a:t>
            </a:fld>
            <a:endParaRPr lang="nb-NO" dirty="0"/>
          </a:p>
        </p:txBody>
      </p:sp>
      <p:pic>
        <p:nvPicPr>
          <p:cNvPr id="2" name="Picture 4" descr="unio_horis_rgb">
            <a:extLst>
              <a:ext uri="{FF2B5EF4-FFF2-40B4-BE49-F238E27FC236}">
                <a16:creationId xmlns:a16="http://schemas.microsoft.com/office/drawing/2014/main" id="{A4C6DCD1-360A-22C2-2BB6-8A07BC53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7" y="6176963"/>
            <a:ext cx="12255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CA4B84D-506E-1B6F-8BF0-4A43B4080C4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81668" y="1315844"/>
            <a:ext cx="10659482" cy="51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dirty="0">
                <a:latin typeface="Times New Roman" pitchFamily="18" charset="0"/>
              </a:rPr>
              <a:t>Avtalen erkjenner at yrker med særaldersgrense </a:t>
            </a:r>
            <a:r>
              <a:rPr lang="nb-NO" sz="2600" u="sng" dirty="0">
                <a:latin typeface="Times New Roman" pitchFamily="18" charset="0"/>
              </a:rPr>
              <a:t>går av tidligere på grunn av belastning eller sikkerhet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u="sng" dirty="0">
                <a:latin typeface="Times New Roman" pitchFamily="18" charset="0"/>
              </a:rPr>
              <a:t>Levealdersjustert modell</a:t>
            </a:r>
            <a:r>
              <a:rPr lang="nb-NO" sz="2600" dirty="0">
                <a:latin typeface="Times New Roman" pitchFamily="18" charset="0"/>
              </a:rPr>
              <a:t>, bygger videre på 2018-avtalen, foregriper fase 2 og foregriper oppfølgingen av Pensjonsutvalget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u="sng" dirty="0">
                <a:latin typeface="Times New Roman" pitchFamily="18" charset="0"/>
              </a:rPr>
              <a:t>Sikrer de livsvarige pensjonsnivåene</a:t>
            </a:r>
            <a:r>
              <a:rPr lang="nb-NO" sz="2600" dirty="0">
                <a:latin typeface="Times New Roman" pitchFamily="18" charset="0"/>
              </a:rPr>
              <a:t>, også for de unge (5-15 </a:t>
            </a:r>
            <a:r>
              <a:rPr lang="nb-NO" sz="2600" dirty="0" err="1">
                <a:latin typeface="Times New Roman" pitchFamily="18" charset="0"/>
              </a:rPr>
              <a:t>pp</a:t>
            </a:r>
            <a:r>
              <a:rPr lang="nb-NO" sz="2600" dirty="0">
                <a:latin typeface="Times New Roman" pitchFamily="18" charset="0"/>
              </a:rPr>
              <a:t> &gt;dagens), om lag 66 pst ved </a:t>
            </a:r>
            <a:r>
              <a:rPr lang="nb-NO" sz="2600" dirty="0" err="1">
                <a:latin typeface="Times New Roman" pitchFamily="18" charset="0"/>
              </a:rPr>
              <a:t>laj</a:t>
            </a:r>
            <a:r>
              <a:rPr lang="nb-NO" sz="2600" dirty="0">
                <a:latin typeface="Times New Roman" pitchFamily="18" charset="0"/>
              </a:rPr>
              <a:t> SAG, SAG65 kan gå av 1½ år tidligere enn AG70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u="sng" dirty="0">
                <a:latin typeface="Times New Roman" pitchFamily="18" charset="0"/>
              </a:rPr>
              <a:t>Rask utfasing av 85-årsregelen</a:t>
            </a:r>
            <a:r>
              <a:rPr lang="nb-NO" sz="2600" dirty="0">
                <a:latin typeface="Times New Roman" pitchFamily="18" charset="0"/>
              </a:rPr>
              <a:t> (to effekter: </a:t>
            </a:r>
            <a:r>
              <a:rPr lang="nb-NO" sz="2600" dirty="0" err="1">
                <a:latin typeface="Times New Roman" pitchFamily="18" charset="0"/>
              </a:rPr>
              <a:t>laj</a:t>
            </a:r>
            <a:r>
              <a:rPr lang="nb-NO" sz="2600" dirty="0">
                <a:latin typeface="Times New Roman" pitchFamily="18" charset="0"/>
              </a:rPr>
              <a:t> + utfasing)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u="sng" dirty="0">
                <a:latin typeface="Times New Roman" pitchFamily="18" charset="0"/>
              </a:rPr>
              <a:t>Ikke-nøytralt særalderspåslag,</a:t>
            </a:r>
            <a:r>
              <a:rPr lang="nb-NO" sz="2600" dirty="0">
                <a:latin typeface="Times New Roman" pitchFamily="18" charset="0"/>
              </a:rPr>
              <a:t> </a:t>
            </a:r>
            <a:r>
              <a:rPr lang="nb-NO" sz="2600" u="sng" dirty="0">
                <a:latin typeface="Times New Roman" pitchFamily="18" charset="0"/>
              </a:rPr>
              <a:t>lite fribeløp</a:t>
            </a:r>
            <a:r>
              <a:rPr lang="nb-NO" sz="2600" dirty="0">
                <a:latin typeface="Times New Roman" pitchFamily="18" charset="0"/>
              </a:rPr>
              <a:t>, vanskeligere å mobilisere arbeid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dirty="0">
                <a:latin typeface="Times New Roman" pitchFamily="18" charset="0"/>
              </a:rPr>
              <a:t>Avklare særregler </a:t>
            </a:r>
            <a:r>
              <a:rPr lang="nb-NO" sz="2600" u="sng" dirty="0">
                <a:latin typeface="Times New Roman" pitchFamily="18" charset="0"/>
              </a:rPr>
              <a:t>pliktig fratreden</a:t>
            </a:r>
            <a:r>
              <a:rPr lang="nb-NO" sz="2600" dirty="0">
                <a:latin typeface="Times New Roman" pitchFamily="18" charset="0"/>
              </a:rPr>
              <a:t>, også del av fase 2, politisk «prosess»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600" dirty="0">
              <a:latin typeface="Times New Roman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None/>
            </a:pPr>
            <a:endParaRPr lang="nb-NO" sz="2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47739BDB-ED69-484E-BEC9-243A796A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01" y="346574"/>
            <a:ext cx="11374403" cy="1127380"/>
          </a:xfrm>
        </p:spPr>
        <p:txBody>
          <a:bodyPr>
            <a:noAutofit/>
          </a:bodyPr>
          <a:lstStyle/>
          <a:p>
            <a:pPr algn="ctr"/>
            <a:r>
              <a:rPr lang="nb-NO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«Særaldersgrense 65»</a:t>
            </a:r>
            <a:br>
              <a:rPr lang="nb-NO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1973-kullet, levealdersjustert SAG 66 år, yrkesstart 24 år, lønn 6 G</a:t>
            </a:r>
            <a:endParaRPr lang="nb-NO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</a:t>
            </a:fld>
            <a:endParaRPr lang="nb-NO" dirty="0"/>
          </a:p>
        </p:txBody>
      </p:sp>
      <p:pic>
        <p:nvPicPr>
          <p:cNvPr id="2" name="Picture 4" descr="unio_horis_rgb">
            <a:extLst>
              <a:ext uri="{FF2B5EF4-FFF2-40B4-BE49-F238E27FC236}">
                <a16:creationId xmlns:a16="http://schemas.microsoft.com/office/drawing/2014/main" id="{A4C6DCD1-360A-22C2-2BB6-8A07BC53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7" y="6176963"/>
            <a:ext cx="12255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CA4B84D-506E-1B6F-8BF0-4A43B4080C4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81027" y="1505395"/>
            <a:ext cx="2929324" cy="460868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67 pst kompensasjon ved </a:t>
            </a:r>
            <a:r>
              <a:rPr lang="nb-NO" sz="2400" dirty="0" err="1">
                <a:latin typeface="Times New Roman" pitchFamily="18" charset="0"/>
              </a:rPr>
              <a:t>laj</a:t>
            </a:r>
            <a:r>
              <a:rPr lang="nb-NO" sz="2400" dirty="0">
                <a:latin typeface="Times New Roman" pitchFamily="18" charset="0"/>
              </a:rPr>
              <a:t> SAG 66 år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1½ år tidligere enn andre og like god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9 </a:t>
            </a:r>
            <a:r>
              <a:rPr lang="nb-NO" sz="2400" dirty="0" err="1">
                <a:latin typeface="Times New Roman" pitchFamily="18" charset="0"/>
              </a:rPr>
              <a:t>pp</a:t>
            </a:r>
            <a:r>
              <a:rPr lang="nb-NO" sz="2400" dirty="0">
                <a:latin typeface="Times New Roman" pitchFamily="18" charset="0"/>
              </a:rPr>
              <a:t> høyere enn dagens ordning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Deltid bedre (&gt;FT)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Tidlig uttak gir lavere pensjon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41A4F8A-322D-A716-13F8-E499B0C2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300" y="1522279"/>
            <a:ext cx="7924977" cy="496252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705A961-8D03-DDC4-5847-F459B7535632}"/>
              </a:ext>
            </a:extLst>
          </p:cNvPr>
          <p:cNvSpPr/>
          <p:nvPr/>
        </p:nvSpPr>
        <p:spPr>
          <a:xfrm>
            <a:off x="9462978" y="3268517"/>
            <a:ext cx="418454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F56CDB1-E682-CFEC-5F9A-D91064B01A06}"/>
              </a:ext>
            </a:extLst>
          </p:cNvPr>
          <p:cNvSpPr/>
          <p:nvPr/>
        </p:nvSpPr>
        <p:spPr>
          <a:xfrm>
            <a:off x="5621916" y="3510404"/>
            <a:ext cx="418454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5E08EDA-9DF4-9686-7DBE-21ADA4775A9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80380" y="2141125"/>
            <a:ext cx="3382598" cy="4653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None/>
            </a:pPr>
            <a:r>
              <a:rPr lang="nb-NO" sz="2600" dirty="0">
                <a:latin typeface="Times New Roman" pitchFamily="18" charset="0"/>
              </a:rPr>
              <a:t>Særalderspåslag 5,8 pst</a:t>
            </a:r>
            <a:endParaRPr lang="nb-NO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CB52FDA-CFD0-F3EF-6920-512F57136AF2}"/>
              </a:ext>
            </a:extLst>
          </p:cNvPr>
          <p:cNvSpPr/>
          <p:nvPr/>
        </p:nvSpPr>
        <p:spPr>
          <a:xfrm>
            <a:off x="5645549" y="5439285"/>
            <a:ext cx="418454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BFCE5C0-3805-98EB-F7E0-E332A69267C5}"/>
              </a:ext>
            </a:extLst>
          </p:cNvPr>
          <p:cNvSpPr/>
          <p:nvPr/>
        </p:nvSpPr>
        <p:spPr>
          <a:xfrm>
            <a:off x="9433244" y="5457867"/>
            <a:ext cx="418454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892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</a:t>
            </a:fld>
            <a:endParaRPr lang="nb-NO" dirty="0"/>
          </a:p>
        </p:txBody>
      </p:sp>
      <p:pic>
        <p:nvPicPr>
          <p:cNvPr id="2" name="Picture 4" descr="unio_horis_rgb">
            <a:extLst>
              <a:ext uri="{FF2B5EF4-FFF2-40B4-BE49-F238E27FC236}">
                <a16:creationId xmlns:a16="http://schemas.microsoft.com/office/drawing/2014/main" id="{A4C6DCD1-360A-22C2-2BB6-8A07BC53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7" y="6176963"/>
            <a:ext cx="12255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ABE91BE-82FF-74C3-F339-326DACFD9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190" y="1519735"/>
            <a:ext cx="7891960" cy="4952309"/>
          </a:xfrm>
          <a:prstGeom prst="rect">
            <a:avLst/>
          </a:prstGeom>
        </p:spPr>
      </p:pic>
      <p:sp>
        <p:nvSpPr>
          <p:cNvPr id="8" name="Tittel 8">
            <a:extLst>
              <a:ext uri="{FF2B5EF4-FFF2-40B4-BE49-F238E27FC236}">
                <a16:creationId xmlns:a16="http://schemas.microsoft.com/office/drawing/2014/main" id="{260FB678-9F0D-CC1B-C037-711C08D5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47" y="267467"/>
            <a:ext cx="11374403" cy="1127380"/>
          </a:xfrm>
        </p:spPr>
        <p:txBody>
          <a:bodyPr>
            <a:noAutofit/>
          </a:bodyPr>
          <a:lstStyle/>
          <a:p>
            <a:pPr algn="ctr"/>
            <a:r>
              <a:rPr lang="nb-NO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«Særaldersgrense 60»</a:t>
            </a:r>
            <a:br>
              <a:rPr lang="nb-NO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1973-kullet, levealdersjustert SAG 61 år, yrkesstart 24 år, lønn 4,5 G</a:t>
            </a:r>
            <a:endParaRPr lang="nb-NO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AAD42F-EEC1-74A3-77AD-6014013F20E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1223" y="1505396"/>
            <a:ext cx="2879127" cy="4372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85-årsregelen ute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Tidligpensjon 7 år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68 pst kompensasjon ved </a:t>
            </a:r>
            <a:r>
              <a:rPr lang="nb-NO" sz="2400" dirty="0" err="1">
                <a:latin typeface="Times New Roman" pitchFamily="18" charset="0"/>
              </a:rPr>
              <a:t>laj</a:t>
            </a:r>
            <a:r>
              <a:rPr lang="nb-NO" sz="2400" dirty="0">
                <a:latin typeface="Times New Roman" pitchFamily="18" charset="0"/>
              </a:rPr>
              <a:t> SAG 61 år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11 </a:t>
            </a:r>
            <a:r>
              <a:rPr lang="nb-NO" sz="2400" dirty="0" err="1">
                <a:latin typeface="Times New Roman" pitchFamily="18" charset="0"/>
              </a:rPr>
              <a:t>pp</a:t>
            </a:r>
            <a:r>
              <a:rPr lang="nb-NO" sz="2400" dirty="0">
                <a:latin typeface="Times New Roman" pitchFamily="18" charset="0"/>
              </a:rPr>
              <a:t> høyere enn dagens ordning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400" dirty="0">
                <a:latin typeface="Times New Roman" pitchFamily="18" charset="0"/>
              </a:rPr>
              <a:t>Deltid kommer bedre ut (&gt;FT)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1D2A31D-402A-23DC-EA46-F958BD7EBBC5}"/>
              </a:ext>
            </a:extLst>
          </p:cNvPr>
          <p:cNvSpPr/>
          <p:nvPr/>
        </p:nvSpPr>
        <p:spPr>
          <a:xfrm>
            <a:off x="8896549" y="3304457"/>
            <a:ext cx="308413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6D28FD-73E1-BD13-1B9C-73BDFD8896DF}"/>
              </a:ext>
            </a:extLst>
          </p:cNvPr>
          <p:cNvSpPr/>
          <p:nvPr/>
        </p:nvSpPr>
        <p:spPr>
          <a:xfrm>
            <a:off x="5200725" y="3621701"/>
            <a:ext cx="308414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116D43F-BA04-50E7-AE0C-C603BE0832EF}"/>
              </a:ext>
            </a:extLst>
          </p:cNvPr>
          <p:cNvSpPr/>
          <p:nvPr/>
        </p:nvSpPr>
        <p:spPr>
          <a:xfrm>
            <a:off x="10538125" y="5634010"/>
            <a:ext cx="308413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Pil: høyre 17">
            <a:extLst>
              <a:ext uri="{FF2B5EF4-FFF2-40B4-BE49-F238E27FC236}">
                <a16:creationId xmlns:a16="http://schemas.microsoft.com/office/drawing/2014/main" id="{F3168605-F45E-0860-2A5B-60C6B93711A5}"/>
              </a:ext>
            </a:extLst>
          </p:cNvPr>
          <p:cNvSpPr/>
          <p:nvPr/>
        </p:nvSpPr>
        <p:spPr>
          <a:xfrm rot="13461820">
            <a:off x="10771198" y="5956500"/>
            <a:ext cx="219508" cy="9422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2CA5CF4-F91B-7B79-5CBE-D21E45F9543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911572" y="6059336"/>
            <a:ext cx="1138403" cy="35698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None/>
            </a:pPr>
            <a:r>
              <a:rPr lang="nb-NO" sz="1800" dirty="0">
                <a:latin typeface="Times New Roman" pitchFamily="18" charset="0"/>
              </a:rPr>
              <a:t>Påkobling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42EB78-B7CC-A45A-E7A7-7EBA4510676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101642" y="2141125"/>
            <a:ext cx="3393226" cy="4653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None/>
            </a:pPr>
            <a:r>
              <a:rPr lang="nb-NO" sz="2600" dirty="0">
                <a:latin typeface="Times New Roman" pitchFamily="18" charset="0"/>
              </a:rPr>
              <a:t>Særalderspåslag 7,7 pst</a:t>
            </a:r>
            <a:endParaRPr lang="nb-NO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1A7BA5D-6717-0AA5-7CE6-704AFFF103DE}"/>
              </a:ext>
            </a:extLst>
          </p:cNvPr>
          <p:cNvSpPr/>
          <p:nvPr/>
        </p:nvSpPr>
        <p:spPr>
          <a:xfrm>
            <a:off x="8910358" y="5647502"/>
            <a:ext cx="308414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1733D6-E614-5959-C3E2-854107B29C28}"/>
              </a:ext>
            </a:extLst>
          </p:cNvPr>
          <p:cNvSpPr/>
          <p:nvPr/>
        </p:nvSpPr>
        <p:spPr>
          <a:xfrm>
            <a:off x="5204446" y="5632634"/>
            <a:ext cx="308414" cy="320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9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47739BDB-ED69-484E-BEC9-243A796A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88" y="302868"/>
            <a:ext cx="11318487" cy="691538"/>
          </a:xfrm>
        </p:spPr>
        <p:txBody>
          <a:bodyPr>
            <a:noAutofit/>
          </a:bodyPr>
          <a:lstStyle/>
          <a:p>
            <a:pPr algn="ctr"/>
            <a:r>
              <a:rPr lang="nb-NO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Hvem-skal-ha-utvalget og fase 2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</a:t>
            </a:fld>
            <a:endParaRPr lang="nb-NO" dirty="0"/>
          </a:p>
        </p:txBody>
      </p:sp>
      <p:pic>
        <p:nvPicPr>
          <p:cNvPr id="2" name="Picture 4" descr="unio_horis_rgb">
            <a:extLst>
              <a:ext uri="{FF2B5EF4-FFF2-40B4-BE49-F238E27FC236}">
                <a16:creationId xmlns:a16="http://schemas.microsoft.com/office/drawing/2014/main" id="{A4C6DCD1-360A-22C2-2BB6-8A07BC53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7" y="6176963"/>
            <a:ext cx="12255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CA4B84D-506E-1B6F-8BF0-4A43B4080C4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81667" y="1025912"/>
            <a:ext cx="10884907" cy="521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dirty="0">
                <a:latin typeface="Times New Roman" pitchFamily="18" charset="0"/>
              </a:rPr>
              <a:t>Tar politiske signaler om pliktig avgang (menn), fjerner andre (kvinner)</a:t>
            </a:r>
          </a:p>
          <a:p>
            <a:pPr lvl="1"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300" dirty="0">
                <a:latin typeface="Times New Roman" pitchFamily="18" charset="0"/>
              </a:rPr>
              <a:t>Bryter med pensjonsavtalen av 3. mars 2018 og tariffesting i KS-området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dirty="0">
                <a:latin typeface="Times New Roman" pitchFamily="18" charset="0"/>
              </a:rPr>
              <a:t>For helsegruppene dominerer ett argument: Store individuelle forskjeller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300" dirty="0">
                <a:latin typeface="Times New Roman" pitchFamily="18" charset="0"/>
              </a:rPr>
              <a:t>Utvalget prinsipielt valgt individuell tilnærming framfor kollektiv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300" dirty="0">
                <a:latin typeface="Times New Roman" pitchFamily="18" charset="0"/>
              </a:rPr>
              <a:t>STAMI: sykepleier «skårer» høyest på alle risikofaktorer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300" dirty="0">
                <a:latin typeface="Times New Roman" pitchFamily="18" charset="0"/>
              </a:rPr>
              <a:t>Emosjonell belastning kan stå for 30 pst av sykepleiernes sykefravær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300" dirty="0">
                <a:latin typeface="Times New Roman" pitchFamily="18" charset="0"/>
              </a:rPr>
              <a:t>Store belastninger gir tidlig avgang 58,1 år inkl. uføre, 64,4 år uten, og stabilt</a:t>
            </a:r>
          </a:p>
          <a:p>
            <a:pPr lvl="1" eaLnBrk="1" hangingPunct="1">
              <a:spcBef>
                <a:spcPct val="0"/>
              </a:spcBef>
              <a:spcAft>
                <a:spcPts val="18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300">
                <a:latin typeface="Times New Roman" pitchFamily="18" charset="0"/>
              </a:rPr>
              <a:t>KLP: Sykepleiere </a:t>
            </a:r>
            <a:r>
              <a:rPr lang="nb-NO" sz="2300" dirty="0">
                <a:latin typeface="Times New Roman" pitchFamily="18" charset="0"/>
              </a:rPr>
              <a:t>dobbelt så høy uføreandel som AG70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600" dirty="0">
                <a:latin typeface="Times New Roman" pitchFamily="18" charset="0"/>
              </a:rPr>
              <a:t>Veksle inn SAG med forebyggende arbeidsmiljø, ja takk, men naivt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300" dirty="0">
                <a:latin typeface="Times New Roman" pitchFamily="18" charset="0"/>
              </a:rPr>
              <a:t>Mye å ta igjen (prøvd i 30 år), nå fjerning av særaldersgrenser på toppen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r>
              <a:rPr lang="nb-NO" sz="2300" dirty="0">
                <a:latin typeface="Times New Roman" pitchFamily="18" charset="0"/>
              </a:rPr>
              <a:t>Innsparinger brukes på forebygging, helsearbeidere betale arbeidsgivers ansvar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FF3300"/>
              </a:buClr>
              <a:buSzPct val="123000"/>
              <a:buFont typeface="Wingdings" panose="05000000000000000000" pitchFamily="2" charset="2"/>
              <a:buChar char="§"/>
            </a:pPr>
            <a:endParaRPr lang="nb-NO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o_hori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144463"/>
            <a:ext cx="25923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orskerforbun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19" y="2855966"/>
            <a:ext cx="1785797" cy="7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86" y="2682562"/>
            <a:ext cx="966142" cy="135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96" y="4310718"/>
            <a:ext cx="9318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re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50" y="4568665"/>
            <a:ext cx="2266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Diakonforbundets logo med tek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77" y="5674060"/>
            <a:ext cx="19431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85107" y="-72127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4400">
              <a:latin typeface="Arial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098884" y="2429261"/>
            <a:ext cx="10114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024857" y="1296988"/>
            <a:ext cx="7993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3200" dirty="0">
                <a:latin typeface="Arial" charset="0"/>
              </a:rPr>
              <a:t>Hovedorganisasjonen</a:t>
            </a:r>
          </a:p>
          <a:p>
            <a:pPr algn="ctr" eaLnBrk="1" hangingPunct="1"/>
            <a:r>
              <a:rPr lang="nb-NO" sz="3200" dirty="0">
                <a:latin typeface="Arial" charset="0"/>
              </a:rPr>
              <a:t>for universitets- og høyskoleutdannede</a:t>
            </a: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50" y="5580462"/>
            <a:ext cx="3984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754431" y="5940825"/>
            <a:ext cx="1871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000" dirty="0">
                <a:latin typeface="Arial" charset="0"/>
              </a:rPr>
              <a:t>Skatterevisorenes forening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881394">
            <a:off x="8883269" y="738521"/>
            <a:ext cx="2778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3200" b="1" dirty="0">
                <a:solidFill>
                  <a:srgbClr val="FF0000"/>
                </a:solidFill>
              </a:rPr>
              <a:t>400.000 medlemmer!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Picture 21" descr="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24" y="5697539"/>
            <a:ext cx="131832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logo_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1" y="2760820"/>
            <a:ext cx="2938013" cy="115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EB75-3FBC-4381-B677-EB711AAD9166}" type="slidenum">
              <a:rPr lang="nb-NO" smtClean="0"/>
              <a:t>6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67" y="4339057"/>
            <a:ext cx="1004237" cy="6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ys.no/kunder/ys/mm.nsf/lupGraphics/Dnmfs%20logo.jpg/$file/Dnmfs%20l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59" y="430349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89" y="2677231"/>
            <a:ext cx="1368153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Bilde 21" descr="H:\My Documents\Unio\BF-logo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91" y="5460683"/>
            <a:ext cx="754380" cy="86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e 11" descr="Et bilde som inneholder tegning&#10;&#10;Automatisk generert beskrivelse">
            <a:extLst>
              <a:ext uri="{FF2B5EF4-FFF2-40B4-BE49-F238E27FC236}">
                <a16:creationId xmlns:a16="http://schemas.microsoft.com/office/drawing/2014/main" id="{2F90F58C-95F7-4D49-8AFD-6CAF50B807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42" y="4277914"/>
            <a:ext cx="995695" cy="97399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206C0383-7386-4AE7-81C0-F7092244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90" y="5420633"/>
            <a:ext cx="1004238" cy="8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0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386</Words>
  <Application>Microsoft Office PowerPoint</Application>
  <PresentationFormat>Widescreen</PresentationFormat>
  <Paragraphs>63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Times New Roman</vt:lpstr>
      <vt:lpstr>Wingdings</vt:lpstr>
      <vt:lpstr>Office-tema</vt:lpstr>
      <vt:lpstr>PowerPoint-presentasjon</vt:lpstr>
      <vt:lpstr>Særalderspåslag for de som har særaldersgrense</vt:lpstr>
      <vt:lpstr>«Særaldersgrense 65» 1973-kullet, levealdersjustert SAG 66 år, yrkesstart 24 år, lønn 6 G</vt:lpstr>
      <vt:lpstr>«Særaldersgrense 60» 1973-kullet, levealdersjustert SAG 61 år, yrkesstart 24 år, lønn 4,5 G</vt:lpstr>
      <vt:lpstr>Hvem-skal-ha-utvalget og fase 2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Orskaug</dc:creator>
  <cp:lastModifiedBy>Erik Orskaug</cp:lastModifiedBy>
  <cp:revision>29</cp:revision>
  <cp:lastPrinted>2023-08-22T19:48:48Z</cp:lastPrinted>
  <dcterms:created xsi:type="dcterms:W3CDTF">2021-01-18T09:59:30Z</dcterms:created>
  <dcterms:modified xsi:type="dcterms:W3CDTF">2023-09-11T10:56:38Z</dcterms:modified>
</cp:coreProperties>
</file>